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3" r:id="rId5"/>
  </p:sldMasterIdLst>
  <p:notesMasterIdLst>
    <p:notesMasterId r:id="rId15"/>
  </p:notesMasterIdLst>
  <p:handoutMasterIdLst>
    <p:handoutMasterId r:id="rId16"/>
  </p:handoutMasterIdLst>
  <p:sldIdLst>
    <p:sldId id="257" r:id="rId6"/>
    <p:sldId id="261" r:id="rId7"/>
    <p:sldId id="273" r:id="rId8"/>
    <p:sldId id="274" r:id="rId9"/>
    <p:sldId id="275" r:id="rId10"/>
    <p:sldId id="276" r:id="rId11"/>
    <p:sldId id="279" r:id="rId12"/>
    <p:sldId id="278" r:id="rId13"/>
    <p:sldId id="280" r:id="rId14"/>
  </p:sldIdLst>
  <p:sldSz cx="9144000" cy="6858000" type="screen4x3"/>
  <p:notesSz cx="6735763" cy="9866313"/>
  <p:defaultTextStyle>
    <a:defPPr>
      <a:defRPr lang="da-DK"/>
    </a:defPPr>
    <a:lvl1pPr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DC9"/>
    <a:srgbClr val="339933"/>
    <a:srgbClr val="88FFFF"/>
    <a:srgbClr val="ADFFF1"/>
    <a:srgbClr val="C9FFF1"/>
    <a:srgbClr val="00CC99"/>
    <a:srgbClr val="CCECFF"/>
    <a:srgbClr val="E7F6FF"/>
    <a:srgbClr val="66757E"/>
    <a:srgbClr val="C603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05" autoAdjust="0"/>
  </p:normalViewPr>
  <p:slideViewPr>
    <p:cSldViewPr>
      <p:cViewPr varScale="1">
        <p:scale>
          <a:sx n="83" d="100"/>
          <a:sy n="83" d="100"/>
        </p:scale>
        <p:origin x="1450"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14" d="100"/>
          <a:sy n="114" d="100"/>
        </p:scale>
        <p:origin x="524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66FFC1DC-1C7C-4162-935C-A8A288B4D702}"/>
              </a:ext>
            </a:extLst>
          </p:cNvPr>
          <p:cNvSpPr>
            <a:spLocks noGrp="1" noChangeArrowheads="1"/>
          </p:cNvSpPr>
          <p:nvPr>
            <p:ph type="dt" sz="quarter" idx="1"/>
          </p:nvPr>
        </p:nvSpPr>
        <p:spPr bwMode="auto">
          <a:xfrm>
            <a:off x="0" y="0"/>
            <a:ext cx="2449951" cy="493868"/>
          </a:xfrm>
          <a:prstGeom prst="rect">
            <a:avLst/>
          </a:prstGeom>
          <a:noFill/>
          <a:ln w="9525">
            <a:noFill/>
            <a:miter lim="800000"/>
            <a:headEnd/>
            <a:tailEnd/>
          </a:ln>
          <a:effectLst/>
        </p:spPr>
        <p:txBody>
          <a:bodyPr vert="horz" wrap="square" lIns="90516" tIns="45258" rIns="90516" bIns="45258" numCol="1" anchor="t" anchorCtr="0" compatLnSpc="1">
            <a:prstTxWarp prst="textNoShape">
              <a:avLst/>
            </a:prstTxWarp>
          </a:bodyPr>
          <a:lstStyle>
            <a:lvl1pPr defTabSz="904875">
              <a:spcBef>
                <a:spcPct val="0"/>
              </a:spcBef>
              <a:defRPr sz="1000">
                <a:latin typeface="Arial" charset="0"/>
                <a:ea typeface="+mn-ea"/>
              </a:defRPr>
            </a:lvl1pPr>
          </a:lstStyle>
          <a:p>
            <a:pPr>
              <a:defRPr/>
            </a:pPr>
            <a:endParaRPr lang="da-DK" dirty="0"/>
          </a:p>
        </p:txBody>
      </p:sp>
      <p:sp>
        <p:nvSpPr>
          <p:cNvPr id="3077" name="Rectangle 5">
            <a:extLst>
              <a:ext uri="{FF2B5EF4-FFF2-40B4-BE49-F238E27FC236}">
                <a16:creationId xmlns:a16="http://schemas.microsoft.com/office/drawing/2014/main" id="{61055689-BA7C-4943-A056-58CE4896FA14}"/>
              </a:ext>
            </a:extLst>
          </p:cNvPr>
          <p:cNvSpPr>
            <a:spLocks noGrp="1" noChangeArrowheads="1"/>
          </p:cNvSpPr>
          <p:nvPr>
            <p:ph type="sldNum" sz="quarter" idx="3"/>
          </p:nvPr>
        </p:nvSpPr>
        <p:spPr bwMode="auto">
          <a:xfrm>
            <a:off x="3817627" y="9372445"/>
            <a:ext cx="2918136" cy="493868"/>
          </a:xfrm>
          <a:prstGeom prst="rect">
            <a:avLst/>
          </a:prstGeom>
          <a:noFill/>
          <a:ln w="9525">
            <a:noFill/>
            <a:miter lim="800000"/>
            <a:headEnd/>
            <a:tailEnd/>
          </a:ln>
          <a:effectLst/>
        </p:spPr>
        <p:txBody>
          <a:bodyPr vert="horz" wrap="square" lIns="90516" tIns="45258" rIns="90516" bIns="45258" numCol="1" anchor="b" anchorCtr="0" compatLnSpc="1">
            <a:prstTxWarp prst="textNoShape">
              <a:avLst/>
            </a:prstTxWarp>
          </a:bodyPr>
          <a:lstStyle>
            <a:lvl1pPr defTabSz="904875">
              <a:spcBef>
                <a:spcPct val="0"/>
              </a:spcBef>
              <a:defRPr sz="1200">
                <a:latin typeface="Verdana" panose="020B0604030504040204" pitchFamily="34" charset="0"/>
              </a:defRPr>
            </a:lvl1pPr>
          </a:lstStyle>
          <a:p>
            <a:fld id="{76F0D4BD-E911-4252-A03B-3E6C3AA2D7FE}" type="slidenum">
              <a:rPr lang="da-DK" altLang="da-DK"/>
              <a:pPr/>
              <a:t>‹nr.›</a:t>
            </a:fld>
            <a:endParaRPr lang="da-DK" altLang="da-DK" dirty="0"/>
          </a:p>
        </p:txBody>
      </p:sp>
      <p:pic>
        <p:nvPicPr>
          <p:cNvPr id="9220" name="Picture 10" descr="Region Syddanmark Logo_gray">
            <a:extLst>
              <a:ext uri="{FF2B5EF4-FFF2-40B4-BE49-F238E27FC236}">
                <a16:creationId xmlns:a16="http://schemas.microsoft.com/office/drawing/2014/main" id="{14D2699C-600C-4493-8DAC-DCF0D42545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771" y="9184681"/>
            <a:ext cx="854597" cy="43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Psykiatrien.jpg">
            <a:extLst>
              <a:ext uri="{FF2B5EF4-FFF2-40B4-BE49-F238E27FC236}">
                <a16:creationId xmlns:a16="http://schemas.microsoft.com/office/drawing/2014/main" id="{6F9C648A-82D7-4B99-A0C9-AB0EBC0C3B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6150" y="0"/>
            <a:ext cx="2150120" cy="114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7691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971E741-4F65-48E7-836C-984690530A78}"/>
              </a:ext>
            </a:extLst>
          </p:cNvPr>
          <p:cNvSpPr>
            <a:spLocks noGrp="1" noChangeArrowheads="1"/>
          </p:cNvSpPr>
          <p:nvPr>
            <p:ph type="hdr" sz="quarter"/>
          </p:nvPr>
        </p:nvSpPr>
        <p:spPr bwMode="auto">
          <a:xfrm>
            <a:off x="0" y="0"/>
            <a:ext cx="2918136" cy="493868"/>
          </a:xfrm>
          <a:prstGeom prst="rect">
            <a:avLst/>
          </a:prstGeom>
          <a:noFill/>
          <a:ln w="9525">
            <a:noFill/>
            <a:miter lim="800000"/>
            <a:headEnd/>
            <a:tailEnd/>
          </a:ln>
          <a:effectLst/>
        </p:spPr>
        <p:txBody>
          <a:bodyPr vert="horz" wrap="square" lIns="90516" tIns="45258" rIns="90516" bIns="45258" numCol="1" anchor="t" anchorCtr="0" compatLnSpc="1">
            <a:prstTxWarp prst="textNoShape">
              <a:avLst/>
            </a:prstTxWarp>
          </a:bodyPr>
          <a:lstStyle>
            <a:lvl1pPr algn="l" defTabSz="904875">
              <a:spcBef>
                <a:spcPct val="0"/>
              </a:spcBef>
              <a:defRPr sz="1200">
                <a:latin typeface="Verdana" charset="0"/>
                <a:ea typeface="+mn-ea"/>
              </a:defRPr>
            </a:lvl1pPr>
          </a:lstStyle>
          <a:p>
            <a:pPr>
              <a:defRPr/>
            </a:pPr>
            <a:endParaRPr lang="da-DK" dirty="0"/>
          </a:p>
        </p:txBody>
      </p:sp>
      <p:sp>
        <p:nvSpPr>
          <p:cNvPr id="5123" name="Rectangle 3">
            <a:extLst>
              <a:ext uri="{FF2B5EF4-FFF2-40B4-BE49-F238E27FC236}">
                <a16:creationId xmlns:a16="http://schemas.microsoft.com/office/drawing/2014/main" id="{A091A9E2-8F5F-46CE-83C8-91FB020364C5}"/>
              </a:ext>
            </a:extLst>
          </p:cNvPr>
          <p:cNvSpPr>
            <a:spLocks noGrp="1" noChangeArrowheads="1"/>
          </p:cNvSpPr>
          <p:nvPr>
            <p:ph type="dt" idx="1"/>
          </p:nvPr>
        </p:nvSpPr>
        <p:spPr bwMode="auto">
          <a:xfrm>
            <a:off x="3817627" y="0"/>
            <a:ext cx="2918136" cy="493868"/>
          </a:xfrm>
          <a:prstGeom prst="rect">
            <a:avLst/>
          </a:prstGeom>
          <a:noFill/>
          <a:ln w="9525">
            <a:noFill/>
            <a:miter lim="800000"/>
            <a:headEnd/>
            <a:tailEnd/>
          </a:ln>
          <a:effectLst/>
        </p:spPr>
        <p:txBody>
          <a:bodyPr vert="horz" wrap="square" lIns="90516" tIns="45258" rIns="90516" bIns="45258" numCol="1" anchor="t" anchorCtr="0" compatLnSpc="1">
            <a:prstTxWarp prst="textNoShape">
              <a:avLst/>
            </a:prstTxWarp>
          </a:bodyPr>
          <a:lstStyle>
            <a:lvl1pPr defTabSz="904875">
              <a:spcBef>
                <a:spcPct val="0"/>
              </a:spcBef>
              <a:defRPr sz="1200">
                <a:latin typeface="Verdana" charset="0"/>
                <a:ea typeface="+mn-ea"/>
              </a:defRPr>
            </a:lvl1pPr>
          </a:lstStyle>
          <a:p>
            <a:pPr>
              <a:defRPr/>
            </a:pPr>
            <a:endParaRPr lang="da-DK" dirty="0"/>
          </a:p>
        </p:txBody>
      </p:sp>
      <p:sp>
        <p:nvSpPr>
          <p:cNvPr id="6148" name="Rectangle 4">
            <a:extLst>
              <a:ext uri="{FF2B5EF4-FFF2-40B4-BE49-F238E27FC236}">
                <a16:creationId xmlns:a16="http://schemas.microsoft.com/office/drawing/2014/main" id="{0C8D19B3-31EF-4B99-8B5E-DDA1D4EF8A73}"/>
              </a:ext>
            </a:extLst>
          </p:cNvPr>
          <p:cNvSpPr>
            <a:spLocks noGrp="1" noRot="1" noChangeAspect="1" noChangeArrowheads="1" noTextEdit="1"/>
          </p:cNvSpPr>
          <p:nvPr>
            <p:ph type="sldImg" idx="2"/>
          </p:nvPr>
        </p:nvSpPr>
        <p:spPr bwMode="auto">
          <a:xfrm>
            <a:off x="900113" y="739775"/>
            <a:ext cx="4935537"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B775A679-9348-45F5-B08F-892A49FA9457}"/>
              </a:ext>
            </a:extLst>
          </p:cNvPr>
          <p:cNvSpPr>
            <a:spLocks noGrp="1" noChangeArrowheads="1"/>
          </p:cNvSpPr>
          <p:nvPr>
            <p:ph type="body" sz="quarter" idx="3"/>
          </p:nvPr>
        </p:nvSpPr>
        <p:spPr bwMode="auto">
          <a:xfrm>
            <a:off x="897888" y="4687801"/>
            <a:ext cx="4939987" cy="4438499"/>
          </a:xfrm>
          <a:prstGeom prst="rect">
            <a:avLst/>
          </a:prstGeom>
          <a:noFill/>
          <a:ln w="9525">
            <a:noFill/>
            <a:miter lim="800000"/>
            <a:headEnd/>
            <a:tailEnd/>
          </a:ln>
          <a:effectLst/>
        </p:spPr>
        <p:txBody>
          <a:bodyPr vert="horz" wrap="square" lIns="90516" tIns="45258" rIns="90516" bIns="45258" numCol="1" anchor="t" anchorCtr="0" compatLnSpc="1">
            <a:prstTxWarp prst="textNoShape">
              <a:avLst/>
            </a:prstTxWarp>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5126" name="Rectangle 6">
            <a:extLst>
              <a:ext uri="{FF2B5EF4-FFF2-40B4-BE49-F238E27FC236}">
                <a16:creationId xmlns:a16="http://schemas.microsoft.com/office/drawing/2014/main" id="{54B90898-43F8-4073-AA36-72FB4C0E4F5B}"/>
              </a:ext>
            </a:extLst>
          </p:cNvPr>
          <p:cNvSpPr>
            <a:spLocks noGrp="1" noChangeArrowheads="1"/>
          </p:cNvSpPr>
          <p:nvPr>
            <p:ph type="ftr" sz="quarter" idx="4"/>
          </p:nvPr>
        </p:nvSpPr>
        <p:spPr bwMode="auto">
          <a:xfrm>
            <a:off x="0" y="9372445"/>
            <a:ext cx="2918136" cy="493868"/>
          </a:xfrm>
          <a:prstGeom prst="rect">
            <a:avLst/>
          </a:prstGeom>
          <a:noFill/>
          <a:ln w="9525">
            <a:noFill/>
            <a:miter lim="800000"/>
            <a:headEnd/>
            <a:tailEnd/>
          </a:ln>
          <a:effectLst/>
        </p:spPr>
        <p:txBody>
          <a:bodyPr vert="horz" wrap="square" lIns="90516" tIns="45258" rIns="90516" bIns="45258" numCol="1" anchor="b" anchorCtr="0" compatLnSpc="1">
            <a:prstTxWarp prst="textNoShape">
              <a:avLst/>
            </a:prstTxWarp>
          </a:bodyPr>
          <a:lstStyle>
            <a:lvl1pPr algn="l" defTabSz="904875">
              <a:spcBef>
                <a:spcPct val="0"/>
              </a:spcBef>
              <a:defRPr sz="1200">
                <a:latin typeface="Verdana" charset="0"/>
                <a:ea typeface="+mn-ea"/>
              </a:defRPr>
            </a:lvl1pPr>
          </a:lstStyle>
          <a:p>
            <a:pPr>
              <a:defRPr/>
            </a:pPr>
            <a:endParaRPr lang="da-DK" dirty="0"/>
          </a:p>
        </p:txBody>
      </p:sp>
      <p:sp>
        <p:nvSpPr>
          <p:cNvPr id="5127" name="Rectangle 7">
            <a:extLst>
              <a:ext uri="{FF2B5EF4-FFF2-40B4-BE49-F238E27FC236}">
                <a16:creationId xmlns:a16="http://schemas.microsoft.com/office/drawing/2014/main" id="{57BFD3A8-BAD0-4184-9276-FF3528D391BA}"/>
              </a:ext>
            </a:extLst>
          </p:cNvPr>
          <p:cNvSpPr>
            <a:spLocks noGrp="1" noChangeArrowheads="1"/>
          </p:cNvSpPr>
          <p:nvPr>
            <p:ph type="sldNum" sz="quarter" idx="5"/>
          </p:nvPr>
        </p:nvSpPr>
        <p:spPr bwMode="auto">
          <a:xfrm>
            <a:off x="3817627" y="9372445"/>
            <a:ext cx="2918136" cy="493868"/>
          </a:xfrm>
          <a:prstGeom prst="rect">
            <a:avLst/>
          </a:prstGeom>
          <a:noFill/>
          <a:ln w="9525">
            <a:noFill/>
            <a:miter lim="800000"/>
            <a:headEnd/>
            <a:tailEnd/>
          </a:ln>
          <a:effectLst/>
        </p:spPr>
        <p:txBody>
          <a:bodyPr vert="horz" wrap="square" lIns="90516" tIns="45258" rIns="90516" bIns="45258" numCol="1" anchor="b" anchorCtr="0" compatLnSpc="1">
            <a:prstTxWarp prst="textNoShape">
              <a:avLst/>
            </a:prstTxWarp>
          </a:bodyPr>
          <a:lstStyle>
            <a:lvl1pPr defTabSz="904875">
              <a:spcBef>
                <a:spcPct val="0"/>
              </a:spcBef>
              <a:defRPr sz="1200">
                <a:latin typeface="Verdana" panose="020B0604030504040204" pitchFamily="34" charset="0"/>
              </a:defRPr>
            </a:lvl1pPr>
          </a:lstStyle>
          <a:p>
            <a:fld id="{28CEAA55-070F-4DDC-8948-E11CD41E5AE7}" type="slidenum">
              <a:rPr lang="da-DK" altLang="da-DK"/>
              <a:pPr/>
              <a:t>‹nr.›</a:t>
            </a:fld>
            <a:endParaRPr lang="da-DK" altLang="da-DK" dirty="0"/>
          </a:p>
        </p:txBody>
      </p:sp>
    </p:spTree>
    <p:extLst>
      <p:ext uri="{BB962C8B-B14F-4D97-AF65-F5344CB8AC3E}">
        <p14:creationId xmlns:p14="http://schemas.microsoft.com/office/powerpoint/2010/main" val="2679168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kern="1200">
        <a:solidFill>
          <a:schemeClr val="tx1"/>
        </a:solidFill>
        <a:latin typeface="Verdana"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Verdana"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Verdana"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Verdana"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Verdana"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8C143B0-F7A7-4A7F-96B2-3AA090BFC6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048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048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048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048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r" defTabSz="904875"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r" defTabSz="904875"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r" defTabSz="904875"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r" defTabSz="904875"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F7443CE-9650-4531-8D04-475890099C14}" type="slidenum">
              <a:rPr lang="da-DK" altLang="da-DK" sz="1200">
                <a:latin typeface="Verdana" panose="020B0604030504040204" pitchFamily="34" charset="0"/>
              </a:rPr>
              <a:pPr eaLnBrk="1" hangingPunct="1"/>
              <a:t>1</a:t>
            </a:fld>
            <a:endParaRPr lang="da-DK" altLang="da-DK" sz="1200" dirty="0">
              <a:latin typeface="Verdana" panose="020B0604030504040204" pitchFamily="34" charset="0"/>
            </a:endParaRPr>
          </a:p>
        </p:txBody>
      </p:sp>
      <p:sp>
        <p:nvSpPr>
          <p:cNvPr id="7171" name="Rectangle 2">
            <a:extLst>
              <a:ext uri="{FF2B5EF4-FFF2-40B4-BE49-F238E27FC236}">
                <a16:creationId xmlns:a16="http://schemas.microsoft.com/office/drawing/2014/main" id="{D95EEC94-E473-47A9-A658-7D700F243752}"/>
              </a:ext>
            </a:extLst>
          </p:cNvPr>
          <p:cNvSpPr>
            <a:spLocks noGrp="1" noRot="1" noChangeAspect="1" noChangeArrowheads="1" noTextEdit="1"/>
          </p:cNvSpPr>
          <p:nvPr>
            <p:ph type="sldImg"/>
          </p:nvPr>
        </p:nvSpPr>
        <p:spPr>
          <a:xfrm>
            <a:off x="900113" y="739775"/>
            <a:ext cx="4935537" cy="3700463"/>
          </a:xfrm>
          <a:ln/>
        </p:spPr>
      </p:sp>
      <p:sp>
        <p:nvSpPr>
          <p:cNvPr id="7172" name="Rectangle 3">
            <a:extLst>
              <a:ext uri="{FF2B5EF4-FFF2-40B4-BE49-F238E27FC236}">
                <a16:creationId xmlns:a16="http://schemas.microsoft.com/office/drawing/2014/main" id="{6E4929FF-F86E-4728-8713-1EBC151F7F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altLang="da-DK" dirty="0">
              <a:latin typeface="Verdana" panose="020B060403050404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b="1">
                <a:solidFill>
                  <a:schemeClr val="tx1"/>
                </a:solidFill>
                <a:latin typeface="Verdana" pitchFamily="34" charset="0"/>
                <a:ea typeface="ＭＳ Ｐゴシック" pitchFamily="34" charset="-128"/>
              </a:defRPr>
            </a:lvl1pPr>
            <a:lvl2pPr marL="742950" indent="-285750" defTabSz="904875" eaLnBrk="0" hangingPunct="0">
              <a:spcBef>
                <a:spcPct val="30000"/>
              </a:spcBef>
              <a:defRPr sz="1200">
                <a:solidFill>
                  <a:schemeClr val="tx1"/>
                </a:solidFill>
                <a:latin typeface="Verdana" pitchFamily="34" charset="0"/>
                <a:ea typeface="ＭＳ Ｐゴシック" pitchFamily="34" charset="-128"/>
              </a:defRPr>
            </a:lvl2pPr>
            <a:lvl3pPr marL="1143000" indent="-228600" defTabSz="904875" eaLnBrk="0" hangingPunct="0">
              <a:spcBef>
                <a:spcPct val="30000"/>
              </a:spcBef>
              <a:defRPr sz="1200">
                <a:solidFill>
                  <a:schemeClr val="tx1"/>
                </a:solidFill>
                <a:latin typeface="Verdana" pitchFamily="34" charset="0"/>
                <a:ea typeface="ＭＳ Ｐゴシック" pitchFamily="34" charset="-128"/>
              </a:defRPr>
            </a:lvl3pPr>
            <a:lvl4pPr marL="1600200" indent="-228600" defTabSz="904875" eaLnBrk="0" hangingPunct="0">
              <a:spcBef>
                <a:spcPct val="30000"/>
              </a:spcBef>
              <a:defRPr sz="1200">
                <a:solidFill>
                  <a:schemeClr val="tx1"/>
                </a:solidFill>
                <a:latin typeface="Verdana" pitchFamily="34" charset="0"/>
                <a:ea typeface="ＭＳ Ｐゴシック" pitchFamily="34" charset="-128"/>
              </a:defRPr>
            </a:lvl4pPr>
            <a:lvl5pPr marL="2057400" indent="-228600" defTabSz="904875" eaLnBrk="0" hangingPunct="0">
              <a:spcBef>
                <a:spcPct val="30000"/>
              </a:spcBef>
              <a:defRPr sz="1200">
                <a:solidFill>
                  <a:schemeClr val="tx1"/>
                </a:solidFill>
                <a:latin typeface="Verdana" pitchFamily="34" charset="0"/>
                <a:ea typeface="ＭＳ Ｐゴシック" pitchFamily="34" charset="-128"/>
              </a:defRPr>
            </a:lvl5pPr>
            <a:lvl6pPr marL="2514600" indent="-228600" defTabSz="904875" eaLnBrk="0" fontAlgn="base" hangingPunct="0">
              <a:spcBef>
                <a:spcPct val="30000"/>
              </a:spcBef>
              <a:spcAft>
                <a:spcPct val="0"/>
              </a:spcAft>
              <a:defRPr sz="1200">
                <a:solidFill>
                  <a:schemeClr val="tx1"/>
                </a:solidFill>
                <a:latin typeface="Verdana" pitchFamily="34" charset="0"/>
                <a:ea typeface="ＭＳ Ｐゴシック" pitchFamily="34" charset="-128"/>
              </a:defRPr>
            </a:lvl6pPr>
            <a:lvl7pPr marL="2971800" indent="-228600" defTabSz="904875" eaLnBrk="0" fontAlgn="base" hangingPunct="0">
              <a:spcBef>
                <a:spcPct val="30000"/>
              </a:spcBef>
              <a:spcAft>
                <a:spcPct val="0"/>
              </a:spcAft>
              <a:defRPr sz="1200">
                <a:solidFill>
                  <a:schemeClr val="tx1"/>
                </a:solidFill>
                <a:latin typeface="Verdana" pitchFamily="34" charset="0"/>
                <a:ea typeface="ＭＳ Ｐゴシック" pitchFamily="34" charset="-128"/>
              </a:defRPr>
            </a:lvl7pPr>
            <a:lvl8pPr marL="3429000" indent="-228600" defTabSz="904875" eaLnBrk="0" fontAlgn="base" hangingPunct="0">
              <a:spcBef>
                <a:spcPct val="30000"/>
              </a:spcBef>
              <a:spcAft>
                <a:spcPct val="0"/>
              </a:spcAft>
              <a:defRPr sz="1200">
                <a:solidFill>
                  <a:schemeClr val="tx1"/>
                </a:solidFill>
                <a:latin typeface="Verdana" pitchFamily="34" charset="0"/>
                <a:ea typeface="ＭＳ Ｐゴシック" pitchFamily="34" charset="-128"/>
              </a:defRPr>
            </a:lvl8pPr>
            <a:lvl9pPr marL="3886200" indent="-228600" defTabSz="904875" eaLnBrk="0" fontAlgn="base" hangingPunct="0">
              <a:spcBef>
                <a:spcPct val="30000"/>
              </a:spcBef>
              <a:spcAft>
                <a:spcPct val="0"/>
              </a:spcAft>
              <a:defRPr sz="1200">
                <a:solidFill>
                  <a:schemeClr val="tx1"/>
                </a:solidFill>
                <a:latin typeface="Verdana" pitchFamily="34" charset="0"/>
                <a:ea typeface="ＭＳ Ｐゴシック" pitchFamily="34" charset="-128"/>
              </a:defRPr>
            </a:lvl9pPr>
          </a:lstStyle>
          <a:p>
            <a:pPr eaLnBrk="1" hangingPunct="1">
              <a:spcBef>
                <a:spcPct val="0"/>
              </a:spcBef>
            </a:pPr>
            <a:fld id="{0B4B8855-2003-48E4-A83C-BF6D2F239253}" type="slidenum">
              <a:rPr lang="da-DK" altLang="da-DK" b="0" smtClean="0">
                <a:solidFill>
                  <a:prstClr val="black"/>
                </a:solidFill>
              </a:rPr>
              <a:pPr eaLnBrk="1" hangingPunct="1">
                <a:spcBef>
                  <a:spcPct val="0"/>
                </a:spcBef>
              </a:pPr>
              <a:t>2</a:t>
            </a:fld>
            <a:endParaRPr lang="da-DK" altLang="da-DK" b="0" dirty="0" smtClean="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altLang="da-DK" dirty="0" smtClean="0">
              <a:latin typeface="Verdana"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p>
        </p:txBody>
      </p:sp>
      <p:sp>
        <p:nvSpPr>
          <p:cNvPr id="3" name="Content Placeholder 2"/>
          <p:cNvSpPr>
            <a:spLocks noGrp="1"/>
          </p:cNvSpPr>
          <p:nvPr>
            <p:ph idx="1"/>
          </p:nvPr>
        </p:nvSpPr>
        <p:spPr/>
        <p:txBody>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Rectangle 15">
            <a:extLst>
              <a:ext uri="{FF2B5EF4-FFF2-40B4-BE49-F238E27FC236}">
                <a16:creationId xmlns:a16="http://schemas.microsoft.com/office/drawing/2014/main" id="{8210498D-115C-4D85-B819-59646ECD2A4D}"/>
              </a:ext>
            </a:extLst>
          </p:cNvPr>
          <p:cNvSpPr>
            <a:spLocks noGrp="1" noChangeArrowheads="1"/>
          </p:cNvSpPr>
          <p:nvPr>
            <p:ph type="sldNum" sz="quarter" idx="10"/>
          </p:nvPr>
        </p:nvSpPr>
        <p:spPr>
          <a:xfrm>
            <a:off x="8261350" y="5713779"/>
            <a:ext cx="492125" cy="476250"/>
          </a:xfrm>
          <a:ln/>
        </p:spPr>
        <p:txBody>
          <a:bodyPr/>
          <a:lstStyle>
            <a:lvl1pPr>
              <a:defRPr sz="1100">
                <a:solidFill>
                  <a:schemeClr val="bg1"/>
                </a:solidFill>
              </a:defRPr>
            </a:lvl1pPr>
          </a:lstStyle>
          <a:p>
            <a:fld id="{2C898DEE-17F1-41B1-B8DF-0C2CBCB10500}" type="slidenum">
              <a:rPr lang="da-DK" altLang="da-DK" smtClean="0"/>
              <a:pPr/>
              <a:t>‹nr.›</a:t>
            </a:fld>
            <a:endParaRPr lang="da-DK" altLang="da-DK" dirty="0"/>
          </a:p>
        </p:txBody>
      </p:sp>
      <p:sp>
        <p:nvSpPr>
          <p:cNvPr id="5" name="Rectangle 22">
            <a:extLst>
              <a:ext uri="{FF2B5EF4-FFF2-40B4-BE49-F238E27FC236}">
                <a16:creationId xmlns:a16="http://schemas.microsoft.com/office/drawing/2014/main" id="{74E9E943-AD98-4937-B8A7-23C433D15454}"/>
              </a:ext>
            </a:extLst>
          </p:cNvPr>
          <p:cNvSpPr>
            <a:spLocks noGrp="1" noChangeArrowheads="1"/>
          </p:cNvSpPr>
          <p:nvPr>
            <p:ph type="dt" sz="half" idx="11"/>
          </p:nvPr>
        </p:nvSpPr>
        <p:spPr>
          <a:ln/>
        </p:spPr>
        <p:txBody>
          <a:bodyPr/>
          <a:lstStyle>
            <a:lvl1pPr>
              <a:defRPr/>
            </a:lvl1pPr>
          </a:lstStyle>
          <a:p>
            <a:pPr>
              <a:defRPr/>
            </a:pPr>
            <a:fld id="{B0960F96-F11F-4511-AFF2-32C9050C5A95}" type="datetime1">
              <a:rPr lang="da-DK"/>
              <a:pPr>
                <a:defRPr/>
              </a:pPr>
              <a:t>17-05-2022</a:t>
            </a:fld>
            <a:endParaRPr lang="da-DK" dirty="0"/>
          </a:p>
        </p:txBody>
      </p:sp>
    </p:spTree>
    <p:extLst>
      <p:ext uri="{BB962C8B-B14F-4D97-AF65-F5344CB8AC3E}">
        <p14:creationId xmlns:p14="http://schemas.microsoft.com/office/powerpoint/2010/main" val="297085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p>
        </p:txBody>
      </p:sp>
      <p:sp>
        <p:nvSpPr>
          <p:cNvPr id="3" name="Content Placeholder 2"/>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15">
            <a:extLst/>
          </p:cNvPr>
          <p:cNvSpPr>
            <a:spLocks noGrp="1" noChangeArrowheads="1"/>
          </p:cNvSpPr>
          <p:nvPr>
            <p:ph type="sldNum" sz="quarter" idx="10"/>
          </p:nvPr>
        </p:nvSpPr>
        <p:spPr>
          <a:xfrm>
            <a:off x="8261350" y="5713413"/>
            <a:ext cx="492125" cy="476250"/>
          </a:xfrm>
          <a:prstGeom prst="rect">
            <a:avLst/>
          </a:prstGeom>
        </p:spPr>
        <p:txBody>
          <a:bodyPr/>
          <a:lstStyle>
            <a:lvl1pPr>
              <a:defRPr sz="1100">
                <a:solidFill>
                  <a:schemeClr val="bg1"/>
                </a:solidFill>
              </a:defRPr>
            </a:lvl1pPr>
          </a:lstStyle>
          <a:p>
            <a:pPr>
              <a:defRPr/>
            </a:pPr>
            <a:fld id="{0178D029-7FF7-4D2E-9206-F11D4C115A0B}" type="slidenum">
              <a:rPr lang="da-DK" altLang="da-DK">
                <a:solidFill>
                  <a:srgbClr val="FFFFFF"/>
                </a:solidFill>
              </a:rPr>
              <a:pPr>
                <a:defRPr/>
              </a:pPr>
              <a:t>‹nr.›</a:t>
            </a:fld>
            <a:endParaRPr lang="da-DK" altLang="da-DK" dirty="0">
              <a:solidFill>
                <a:srgbClr val="FFFFFF"/>
              </a:solidFill>
            </a:endParaRPr>
          </a:p>
        </p:txBody>
      </p:sp>
      <p:sp>
        <p:nvSpPr>
          <p:cNvPr id="5" name="Rectangle 22">
            <a:extLst/>
          </p:cNvPr>
          <p:cNvSpPr>
            <a:spLocks noGrp="1" noChangeArrowheads="1"/>
          </p:cNvSpPr>
          <p:nvPr>
            <p:ph type="dt" sz="half" idx="11"/>
          </p:nvPr>
        </p:nvSpPr>
        <p:spPr/>
        <p:txBody>
          <a:bodyPr/>
          <a:lstStyle>
            <a:lvl1pPr>
              <a:defRPr/>
            </a:lvl1pPr>
          </a:lstStyle>
          <a:p>
            <a:pPr>
              <a:defRPr/>
            </a:pPr>
            <a:fld id="{D4A8A27A-E901-4DC8-ADCB-15FBFBA1F8D1}" type="datetime1">
              <a:rPr lang="da-DK">
                <a:solidFill>
                  <a:srgbClr val="333333"/>
                </a:solidFill>
              </a:rPr>
              <a:pPr>
                <a:defRPr/>
              </a:pPr>
              <a:t>17-05-2022</a:t>
            </a:fld>
            <a:endParaRPr lang="da-DK" dirty="0">
              <a:solidFill>
                <a:srgbClr val="333333"/>
              </a:solidFill>
            </a:endParaRPr>
          </a:p>
        </p:txBody>
      </p:sp>
    </p:spTree>
    <p:extLst>
      <p:ext uri="{BB962C8B-B14F-4D97-AF65-F5344CB8AC3E}">
        <p14:creationId xmlns:p14="http://schemas.microsoft.com/office/powerpoint/2010/main" val="2477669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ctangle 22">
            <a:extLst/>
          </p:cNvPr>
          <p:cNvSpPr>
            <a:spLocks noGrp="1" noChangeArrowheads="1"/>
          </p:cNvSpPr>
          <p:nvPr>
            <p:ph type="dt" sz="half" idx="11"/>
          </p:nvPr>
        </p:nvSpPr>
        <p:spPr>
          <a:ln/>
        </p:spPr>
        <p:txBody>
          <a:bodyPr/>
          <a:lstStyle>
            <a:lvl1pPr>
              <a:defRPr/>
            </a:lvl1pPr>
          </a:lstStyle>
          <a:p>
            <a:pPr>
              <a:defRPr/>
            </a:pPr>
            <a:fld id="{0E0BD200-498F-446B-8DAF-3F02CAB6FAB8}" type="datetime1">
              <a:rPr lang="da-DK">
                <a:solidFill>
                  <a:srgbClr val="333333"/>
                </a:solidFill>
              </a:rPr>
              <a:pPr>
                <a:defRPr/>
              </a:pPr>
              <a:t>17-05-2022</a:t>
            </a:fld>
            <a:endParaRPr lang="da-DK" dirty="0">
              <a:solidFill>
                <a:srgbClr val="333333"/>
              </a:solidFill>
            </a:endParaRPr>
          </a:p>
        </p:txBody>
      </p:sp>
      <p:sp>
        <p:nvSpPr>
          <p:cNvPr id="4" name="Rectangle 15">
            <a:extLst>
              <a:ext uri="{FF2B5EF4-FFF2-40B4-BE49-F238E27FC236}">
                <a16:creationId xmlns:a16="http://schemas.microsoft.com/office/drawing/2014/main" id="{8210498D-115C-4D85-B819-59646ECD2A4D}"/>
              </a:ext>
            </a:extLst>
          </p:cNvPr>
          <p:cNvSpPr txBox="1">
            <a:spLocks noChangeArrowheads="1"/>
          </p:cNvSpPr>
          <p:nvPr userDrawn="1"/>
        </p:nvSpPr>
        <p:spPr>
          <a:xfrm>
            <a:off x="8261350" y="5713779"/>
            <a:ext cx="492125" cy="476250"/>
          </a:xfrm>
          <a:prstGeom prst="rect">
            <a:avLst/>
          </a:prstGeom>
          <a:ln/>
        </p:spPr>
        <p:txBody>
          <a:bodyPr/>
          <a:lstStyle>
            <a:defPPr>
              <a:defRPr lang="da-DK"/>
            </a:defPPr>
            <a:lvl1pPr algn="r" rtl="0" fontAlgn="base">
              <a:spcBef>
                <a:spcPct val="50000"/>
              </a:spcBef>
              <a:spcAft>
                <a:spcPct val="0"/>
              </a:spcAft>
              <a:defRPr sz="1100" kern="1200">
                <a:solidFill>
                  <a:schemeClr val="bg1"/>
                </a:solidFill>
                <a:latin typeface="Arial" panose="020B0604020202020204" pitchFamily="34" charset="0"/>
                <a:ea typeface="ＭＳ Ｐゴシック" panose="020B0600070205080204" pitchFamily="34" charset="-128"/>
                <a:cs typeface="+mn-cs"/>
              </a:defRPr>
            </a:lvl1pPr>
            <a:lvl2pPr marL="4572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fld id="{2C898DEE-17F1-41B1-B8DF-0C2CBCB10500}" type="slidenum">
              <a:rPr lang="da-DK" altLang="da-DK" smtClean="0"/>
              <a:pPr/>
              <a:t>‹nr.›</a:t>
            </a:fld>
            <a:endParaRPr lang="da-DK" altLang="da-DK" dirty="0"/>
          </a:p>
        </p:txBody>
      </p:sp>
    </p:spTree>
    <p:extLst>
      <p:ext uri="{BB962C8B-B14F-4D97-AF65-F5344CB8AC3E}">
        <p14:creationId xmlns:p14="http://schemas.microsoft.com/office/powerpoint/2010/main" val="3676155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11560" y="1124744"/>
            <a:ext cx="7713663" cy="1017588"/>
          </a:xfrm>
        </p:spPr>
        <p:txBody>
          <a:bodyPr/>
          <a:lstStyle>
            <a:lvl1pPr>
              <a:defRPr baseline="0"/>
            </a:lvl1pPr>
          </a:lstStyle>
          <a:p>
            <a:r>
              <a:rPr lang="da-DK" dirty="0" smtClean="0"/>
              <a:t>Klik for at indsætte overskrift</a:t>
            </a:r>
            <a:endParaRPr lang="da-DK" dirty="0"/>
          </a:p>
        </p:txBody>
      </p:sp>
      <p:sp>
        <p:nvSpPr>
          <p:cNvPr id="4" name="Pladsholder til dato 3"/>
          <p:cNvSpPr>
            <a:spLocks noGrp="1"/>
          </p:cNvSpPr>
          <p:nvPr>
            <p:ph type="dt" sz="half" idx="11"/>
          </p:nvPr>
        </p:nvSpPr>
        <p:spPr/>
        <p:txBody>
          <a:bodyPr/>
          <a:lstStyle/>
          <a:p>
            <a:pPr>
              <a:defRPr/>
            </a:pPr>
            <a:fld id="{7DE5BD33-91E8-4B79-B514-1D82B195BCBC}" type="datetime1">
              <a:rPr lang="da-DK" smtClean="0"/>
              <a:pPr>
                <a:defRPr/>
              </a:pPr>
              <a:t>17-05-2022</a:t>
            </a:fld>
            <a:endParaRPr lang="da-DK" dirty="0"/>
          </a:p>
        </p:txBody>
      </p:sp>
      <p:sp>
        <p:nvSpPr>
          <p:cNvPr id="5" name="Rectangle 15">
            <a:extLst>
              <a:ext uri="{FF2B5EF4-FFF2-40B4-BE49-F238E27FC236}">
                <a16:creationId xmlns:a16="http://schemas.microsoft.com/office/drawing/2014/main" id="{8210498D-115C-4D85-B819-59646ECD2A4D}"/>
              </a:ext>
            </a:extLst>
          </p:cNvPr>
          <p:cNvSpPr>
            <a:spLocks noGrp="1" noChangeArrowheads="1"/>
          </p:cNvSpPr>
          <p:nvPr>
            <p:ph type="sldNum" sz="quarter" idx="10"/>
          </p:nvPr>
        </p:nvSpPr>
        <p:spPr>
          <a:xfrm>
            <a:off x="8261350" y="5713779"/>
            <a:ext cx="492125" cy="476250"/>
          </a:xfrm>
          <a:prstGeom prst="rect">
            <a:avLst/>
          </a:prstGeom>
          <a:ln/>
        </p:spPr>
        <p:txBody>
          <a:bodyPr/>
          <a:lstStyle>
            <a:lvl1pPr>
              <a:defRPr sz="1100">
                <a:solidFill>
                  <a:schemeClr val="bg1"/>
                </a:solidFill>
              </a:defRPr>
            </a:lvl1pPr>
          </a:lstStyle>
          <a:p>
            <a:fld id="{2C898DEE-17F1-41B1-B8DF-0C2CBCB10500}" type="slidenum">
              <a:rPr lang="da-DK" altLang="da-DK" smtClean="0"/>
              <a:pPr/>
              <a:t>‹nr.›</a:t>
            </a:fld>
            <a:endParaRPr lang="da-DK" altLang="da-DK" dirty="0"/>
          </a:p>
        </p:txBody>
      </p:sp>
    </p:spTree>
    <p:extLst>
      <p:ext uri="{BB962C8B-B14F-4D97-AF65-F5344CB8AC3E}">
        <p14:creationId xmlns:p14="http://schemas.microsoft.com/office/powerpoint/2010/main" val="3155194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55576" y="4221088"/>
            <a:ext cx="7713663" cy="1017588"/>
          </a:xfrm>
        </p:spPr>
        <p:txBody>
          <a:bodyPr/>
          <a:lstStyle>
            <a:lvl1pPr>
              <a:defRPr baseline="0"/>
            </a:lvl1pPr>
          </a:lstStyle>
          <a:p>
            <a:r>
              <a:rPr lang="da-DK" dirty="0" smtClean="0"/>
              <a:t>Klik for at indsætte tekst</a:t>
            </a:r>
            <a:endParaRPr lang="da-DK" dirty="0"/>
          </a:p>
        </p:txBody>
      </p:sp>
      <p:sp>
        <p:nvSpPr>
          <p:cNvPr id="4" name="Pladsholder til dato 3"/>
          <p:cNvSpPr>
            <a:spLocks noGrp="1"/>
          </p:cNvSpPr>
          <p:nvPr>
            <p:ph type="dt" sz="half" idx="11"/>
          </p:nvPr>
        </p:nvSpPr>
        <p:spPr/>
        <p:txBody>
          <a:bodyPr/>
          <a:lstStyle/>
          <a:p>
            <a:pPr>
              <a:defRPr/>
            </a:pPr>
            <a:fld id="{7DE5BD33-91E8-4B79-B514-1D82B195BCBC}" type="datetime1">
              <a:rPr lang="da-DK" smtClean="0"/>
              <a:pPr>
                <a:defRPr/>
              </a:pPr>
              <a:t>17-05-2022</a:t>
            </a:fld>
            <a:endParaRPr lang="da-DK" dirty="0"/>
          </a:p>
        </p:txBody>
      </p:sp>
      <p:sp>
        <p:nvSpPr>
          <p:cNvPr id="5" name="Titel 1"/>
          <p:cNvSpPr txBox="1">
            <a:spLocks/>
          </p:cNvSpPr>
          <p:nvPr userDrawn="1"/>
        </p:nvSpPr>
        <p:spPr bwMode="auto">
          <a:xfrm>
            <a:off x="755576" y="3068960"/>
            <a:ext cx="7713663"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262" tIns="43630" rIns="87262" bIns="43630" numCol="1" anchor="b" anchorCtr="0" compatLnSpc="1">
            <a:prstTxWarp prst="textNoShape">
              <a:avLst/>
            </a:prstTxWarp>
          </a:bodyPr>
          <a:lstStyle>
            <a:lvl1pPr algn="l" defTabSz="873125" rtl="0" eaLnBrk="1" fontAlgn="base" hangingPunct="1">
              <a:lnSpc>
                <a:spcPts val="3463"/>
              </a:lnSpc>
              <a:spcBef>
                <a:spcPct val="0"/>
              </a:spcBef>
              <a:spcAft>
                <a:spcPct val="0"/>
              </a:spcAft>
              <a:defRPr sz="3300">
                <a:solidFill>
                  <a:schemeClr val="tx1"/>
                </a:solidFill>
                <a:latin typeface="+mj-lt"/>
                <a:ea typeface="ＭＳ Ｐゴシック" charset="-128"/>
                <a:cs typeface="+mj-cs"/>
              </a:defRPr>
            </a:lvl1pPr>
            <a:lvl2pPr algn="l" defTabSz="873125" rtl="0" eaLnBrk="1" fontAlgn="base" hangingPunct="1">
              <a:lnSpc>
                <a:spcPts val="3463"/>
              </a:lnSpc>
              <a:spcBef>
                <a:spcPct val="0"/>
              </a:spcBef>
              <a:spcAft>
                <a:spcPct val="0"/>
              </a:spcAft>
              <a:defRPr sz="3300">
                <a:solidFill>
                  <a:schemeClr val="tx1"/>
                </a:solidFill>
                <a:latin typeface="Arial" charset="0"/>
                <a:ea typeface="ＭＳ Ｐゴシック" charset="-128"/>
              </a:defRPr>
            </a:lvl2pPr>
            <a:lvl3pPr algn="l" defTabSz="873125" rtl="0" eaLnBrk="1" fontAlgn="base" hangingPunct="1">
              <a:lnSpc>
                <a:spcPts val="3463"/>
              </a:lnSpc>
              <a:spcBef>
                <a:spcPct val="0"/>
              </a:spcBef>
              <a:spcAft>
                <a:spcPct val="0"/>
              </a:spcAft>
              <a:defRPr sz="3300">
                <a:solidFill>
                  <a:schemeClr val="tx1"/>
                </a:solidFill>
                <a:latin typeface="Arial" charset="0"/>
                <a:ea typeface="ＭＳ Ｐゴシック" charset="-128"/>
              </a:defRPr>
            </a:lvl3pPr>
            <a:lvl4pPr algn="l" defTabSz="873125" rtl="0" eaLnBrk="1" fontAlgn="base" hangingPunct="1">
              <a:lnSpc>
                <a:spcPts val="3463"/>
              </a:lnSpc>
              <a:spcBef>
                <a:spcPct val="0"/>
              </a:spcBef>
              <a:spcAft>
                <a:spcPct val="0"/>
              </a:spcAft>
              <a:defRPr sz="3300">
                <a:solidFill>
                  <a:schemeClr val="tx1"/>
                </a:solidFill>
                <a:latin typeface="Arial" charset="0"/>
                <a:ea typeface="ＭＳ Ｐゴシック" charset="-128"/>
              </a:defRPr>
            </a:lvl4pPr>
            <a:lvl5pPr algn="l" defTabSz="873125" rtl="0" eaLnBrk="1" fontAlgn="base" hangingPunct="1">
              <a:lnSpc>
                <a:spcPts val="3463"/>
              </a:lnSpc>
              <a:spcBef>
                <a:spcPct val="0"/>
              </a:spcBef>
              <a:spcAft>
                <a:spcPct val="0"/>
              </a:spcAft>
              <a:defRPr sz="3300">
                <a:solidFill>
                  <a:schemeClr val="tx1"/>
                </a:solidFill>
                <a:latin typeface="Arial" charset="0"/>
                <a:ea typeface="ＭＳ Ｐゴシック" charset="-128"/>
              </a:defRPr>
            </a:lvl5pPr>
            <a:lvl6pPr marL="457200" algn="l" defTabSz="873125" rtl="0" eaLnBrk="1" fontAlgn="base" hangingPunct="1">
              <a:lnSpc>
                <a:spcPts val="3463"/>
              </a:lnSpc>
              <a:spcBef>
                <a:spcPct val="0"/>
              </a:spcBef>
              <a:spcAft>
                <a:spcPct val="0"/>
              </a:spcAft>
              <a:defRPr sz="3300">
                <a:solidFill>
                  <a:schemeClr val="tx1"/>
                </a:solidFill>
                <a:latin typeface="Arial" charset="0"/>
              </a:defRPr>
            </a:lvl6pPr>
            <a:lvl7pPr marL="914400" algn="l" defTabSz="873125" rtl="0" eaLnBrk="1" fontAlgn="base" hangingPunct="1">
              <a:lnSpc>
                <a:spcPts val="3463"/>
              </a:lnSpc>
              <a:spcBef>
                <a:spcPct val="0"/>
              </a:spcBef>
              <a:spcAft>
                <a:spcPct val="0"/>
              </a:spcAft>
              <a:defRPr sz="3300">
                <a:solidFill>
                  <a:schemeClr val="tx1"/>
                </a:solidFill>
                <a:latin typeface="Arial" charset="0"/>
              </a:defRPr>
            </a:lvl7pPr>
            <a:lvl8pPr marL="1371600" algn="l" defTabSz="873125" rtl="0" eaLnBrk="1" fontAlgn="base" hangingPunct="1">
              <a:lnSpc>
                <a:spcPts val="3463"/>
              </a:lnSpc>
              <a:spcBef>
                <a:spcPct val="0"/>
              </a:spcBef>
              <a:spcAft>
                <a:spcPct val="0"/>
              </a:spcAft>
              <a:defRPr sz="3300">
                <a:solidFill>
                  <a:schemeClr val="tx1"/>
                </a:solidFill>
                <a:latin typeface="Arial" charset="0"/>
              </a:defRPr>
            </a:lvl8pPr>
            <a:lvl9pPr marL="1828800" algn="l" defTabSz="873125" rtl="0" eaLnBrk="1" fontAlgn="base" hangingPunct="1">
              <a:lnSpc>
                <a:spcPts val="3463"/>
              </a:lnSpc>
              <a:spcBef>
                <a:spcPct val="0"/>
              </a:spcBef>
              <a:spcAft>
                <a:spcPct val="0"/>
              </a:spcAft>
              <a:defRPr sz="3300">
                <a:solidFill>
                  <a:schemeClr val="tx1"/>
                </a:solidFill>
                <a:latin typeface="Arial" charset="0"/>
              </a:defRPr>
            </a:lvl9pPr>
          </a:lstStyle>
          <a:p>
            <a:r>
              <a:rPr lang="da-DK" kern="0" dirty="0" smtClean="0"/>
              <a:t>Klik for at indsætte</a:t>
            </a:r>
            <a:r>
              <a:rPr lang="da-DK" kern="0" baseline="0" dirty="0" smtClean="0"/>
              <a:t> tekst</a:t>
            </a:r>
            <a:endParaRPr lang="da-DK" kern="0" dirty="0"/>
          </a:p>
        </p:txBody>
      </p:sp>
      <p:sp>
        <p:nvSpPr>
          <p:cNvPr id="6" name="Rectangle 15">
            <a:extLst>
              <a:ext uri="{FF2B5EF4-FFF2-40B4-BE49-F238E27FC236}">
                <a16:creationId xmlns:a16="http://schemas.microsoft.com/office/drawing/2014/main" id="{8210498D-115C-4D85-B819-59646ECD2A4D}"/>
              </a:ext>
            </a:extLst>
          </p:cNvPr>
          <p:cNvSpPr>
            <a:spLocks noGrp="1" noChangeArrowheads="1"/>
          </p:cNvSpPr>
          <p:nvPr>
            <p:ph type="sldNum" sz="quarter" idx="10"/>
          </p:nvPr>
        </p:nvSpPr>
        <p:spPr>
          <a:xfrm>
            <a:off x="8261350" y="5713779"/>
            <a:ext cx="492125" cy="476250"/>
          </a:xfrm>
          <a:prstGeom prst="rect">
            <a:avLst/>
          </a:prstGeom>
          <a:ln/>
        </p:spPr>
        <p:txBody>
          <a:bodyPr/>
          <a:lstStyle>
            <a:lvl1pPr>
              <a:defRPr sz="1100">
                <a:solidFill>
                  <a:schemeClr val="bg1"/>
                </a:solidFill>
              </a:defRPr>
            </a:lvl1pPr>
          </a:lstStyle>
          <a:p>
            <a:fld id="{2C898DEE-17F1-41B1-B8DF-0C2CBCB10500}" type="slidenum">
              <a:rPr lang="da-DK" altLang="da-DK" smtClean="0"/>
              <a:pPr/>
              <a:t>‹nr.›</a:t>
            </a:fld>
            <a:endParaRPr lang="da-DK" altLang="da-DK" dirty="0"/>
          </a:p>
        </p:txBody>
      </p:sp>
    </p:spTree>
    <p:extLst>
      <p:ext uri="{BB962C8B-B14F-4D97-AF65-F5344CB8AC3E}">
        <p14:creationId xmlns:p14="http://schemas.microsoft.com/office/powerpoint/2010/main" val="3408026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smtClean="0"/>
              <a:t>Klik for at indsætte tekst</a:t>
            </a:r>
            <a:endParaRPr lang="da-DK" dirty="0"/>
          </a:p>
        </p:txBody>
      </p:sp>
      <p:sp>
        <p:nvSpPr>
          <p:cNvPr id="4" name="Pladsholder til dato 3"/>
          <p:cNvSpPr>
            <a:spLocks noGrp="1"/>
          </p:cNvSpPr>
          <p:nvPr>
            <p:ph type="dt" sz="half" idx="11"/>
          </p:nvPr>
        </p:nvSpPr>
        <p:spPr/>
        <p:txBody>
          <a:bodyPr/>
          <a:lstStyle/>
          <a:p>
            <a:pPr>
              <a:defRPr/>
            </a:pPr>
            <a:fld id="{7DE5BD33-91E8-4B79-B514-1D82B195BCBC}" type="datetime1">
              <a:rPr lang="da-DK" smtClean="0"/>
              <a:pPr>
                <a:defRPr/>
              </a:pPr>
              <a:t>17-05-2022</a:t>
            </a:fld>
            <a:endParaRPr lang="da-DK" dirty="0"/>
          </a:p>
        </p:txBody>
      </p:sp>
      <p:sp>
        <p:nvSpPr>
          <p:cNvPr id="8" name="Pladsholder til indhold 7"/>
          <p:cNvSpPr>
            <a:spLocks noGrp="1"/>
          </p:cNvSpPr>
          <p:nvPr>
            <p:ph sz="quarter" idx="12" hasCustomPrompt="1"/>
          </p:nvPr>
        </p:nvSpPr>
        <p:spPr>
          <a:xfrm>
            <a:off x="3563938" y="2060574"/>
            <a:ext cx="4752478" cy="3528665"/>
          </a:xfrm>
        </p:spPr>
        <p:txBody>
          <a:bodyPr/>
          <a:lstStyle>
            <a:lvl1pPr>
              <a:defRPr/>
            </a:lvl1pPr>
          </a:lstStyle>
          <a:p>
            <a:pPr lvl="0"/>
            <a:r>
              <a:rPr lang="da-DK" dirty="0" smtClean="0"/>
              <a:t>Klik for at indsætte objekt</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0" name="Pladsholder til tekst 9"/>
          <p:cNvSpPr>
            <a:spLocks noGrp="1"/>
          </p:cNvSpPr>
          <p:nvPr>
            <p:ph type="body" sz="quarter" idx="13" hasCustomPrompt="1"/>
          </p:nvPr>
        </p:nvSpPr>
        <p:spPr>
          <a:xfrm>
            <a:off x="683568" y="2060848"/>
            <a:ext cx="2736304" cy="3528392"/>
          </a:xfrm>
        </p:spPr>
        <p:txBody>
          <a:bodyPr/>
          <a:lstStyle>
            <a:lvl1pPr>
              <a:defRPr/>
            </a:lvl1pPr>
            <a:lvl4pPr>
              <a:defRPr/>
            </a:lvl4pPr>
          </a:lstStyle>
          <a:p>
            <a:pPr lvl="0"/>
            <a:r>
              <a:rPr lang="da-DK" dirty="0" smtClean="0"/>
              <a:t>Klik for at indsætte tekst</a:t>
            </a:r>
          </a:p>
          <a:p>
            <a:pPr lvl="1"/>
            <a:r>
              <a:rPr lang="da-DK" dirty="0" smtClean="0"/>
              <a:t>Andet niveau</a:t>
            </a:r>
          </a:p>
          <a:p>
            <a:pPr lvl="2"/>
            <a:r>
              <a:rPr lang="da-DK" dirty="0" smtClean="0"/>
              <a:t>Tredje niveau</a:t>
            </a:r>
          </a:p>
          <a:p>
            <a:pPr lvl="3"/>
            <a:r>
              <a:rPr lang="da-DK" dirty="0" smtClean="0"/>
              <a:t>Fjerde niveau</a:t>
            </a:r>
          </a:p>
        </p:txBody>
      </p:sp>
      <p:sp>
        <p:nvSpPr>
          <p:cNvPr id="7" name="Rectangle 15">
            <a:extLst>
              <a:ext uri="{FF2B5EF4-FFF2-40B4-BE49-F238E27FC236}">
                <a16:creationId xmlns:a16="http://schemas.microsoft.com/office/drawing/2014/main" id="{8210498D-115C-4D85-B819-59646ECD2A4D}"/>
              </a:ext>
            </a:extLst>
          </p:cNvPr>
          <p:cNvSpPr txBox="1">
            <a:spLocks noChangeArrowheads="1"/>
          </p:cNvSpPr>
          <p:nvPr userDrawn="1"/>
        </p:nvSpPr>
        <p:spPr>
          <a:xfrm>
            <a:off x="8261350" y="5713779"/>
            <a:ext cx="492125" cy="476250"/>
          </a:xfrm>
          <a:prstGeom prst="rect">
            <a:avLst/>
          </a:prstGeom>
          <a:ln/>
        </p:spPr>
        <p:txBody>
          <a:bodyPr/>
          <a:lstStyle>
            <a:defPPr>
              <a:defRPr lang="da-DK"/>
            </a:defPPr>
            <a:lvl1pPr algn="r" rtl="0" fontAlgn="base">
              <a:spcBef>
                <a:spcPct val="50000"/>
              </a:spcBef>
              <a:spcAft>
                <a:spcPct val="0"/>
              </a:spcAft>
              <a:defRPr sz="1100" kern="1200">
                <a:solidFill>
                  <a:schemeClr val="bg1"/>
                </a:solidFill>
                <a:latin typeface="Arial" panose="020B0604020202020204" pitchFamily="34" charset="0"/>
                <a:ea typeface="ＭＳ Ｐゴシック" panose="020B0600070205080204" pitchFamily="34" charset="-128"/>
                <a:cs typeface="+mn-cs"/>
              </a:defRPr>
            </a:lvl1pPr>
            <a:lvl2pPr marL="4572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fld id="{2C898DEE-17F1-41B1-B8DF-0C2CBCB10500}" type="slidenum">
              <a:rPr lang="da-DK" altLang="da-DK" smtClean="0"/>
              <a:pPr/>
              <a:t>‹nr.›</a:t>
            </a:fld>
            <a:endParaRPr lang="da-DK" altLang="da-DK" dirty="0"/>
          </a:p>
        </p:txBody>
      </p:sp>
    </p:spTree>
    <p:extLst>
      <p:ext uri="{BB962C8B-B14F-4D97-AF65-F5344CB8AC3E}">
        <p14:creationId xmlns:p14="http://schemas.microsoft.com/office/powerpoint/2010/main" val="4089005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smtClean="0"/>
              <a:t>Klik for at indsætte tekst</a:t>
            </a:r>
            <a:endParaRPr lang="da-DK" dirty="0"/>
          </a:p>
        </p:txBody>
      </p:sp>
      <p:sp>
        <p:nvSpPr>
          <p:cNvPr id="4" name="Pladsholder til dato 3"/>
          <p:cNvSpPr>
            <a:spLocks noGrp="1"/>
          </p:cNvSpPr>
          <p:nvPr>
            <p:ph type="dt" sz="half" idx="11"/>
          </p:nvPr>
        </p:nvSpPr>
        <p:spPr/>
        <p:txBody>
          <a:bodyPr/>
          <a:lstStyle/>
          <a:p>
            <a:pPr>
              <a:defRPr/>
            </a:pPr>
            <a:fld id="{7DE5BD33-91E8-4B79-B514-1D82B195BCBC}" type="datetime1">
              <a:rPr lang="da-DK" smtClean="0"/>
              <a:pPr>
                <a:defRPr/>
              </a:pPr>
              <a:t>17-05-2022</a:t>
            </a:fld>
            <a:endParaRPr lang="da-DK" dirty="0"/>
          </a:p>
        </p:txBody>
      </p:sp>
      <p:sp>
        <p:nvSpPr>
          <p:cNvPr id="6" name="Pladsholder til indhold 5"/>
          <p:cNvSpPr>
            <a:spLocks noGrp="1"/>
          </p:cNvSpPr>
          <p:nvPr>
            <p:ph sz="quarter" idx="12" hasCustomPrompt="1"/>
          </p:nvPr>
        </p:nvSpPr>
        <p:spPr>
          <a:xfrm>
            <a:off x="4572000" y="2060848"/>
            <a:ext cx="3744416" cy="3384376"/>
          </a:xfrm>
        </p:spPr>
        <p:txBody>
          <a:bodyPr/>
          <a:lstStyle>
            <a:lvl1pPr>
              <a:defRPr/>
            </a:lvl1pPr>
          </a:lstStyle>
          <a:p>
            <a:pPr lvl="0"/>
            <a:r>
              <a:rPr lang="da-DK" dirty="0" smtClean="0"/>
              <a:t>Klik for at indsætte indhold</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8" name="Pladsholder til indhold 7"/>
          <p:cNvSpPr>
            <a:spLocks noGrp="1"/>
          </p:cNvSpPr>
          <p:nvPr>
            <p:ph sz="quarter" idx="13" hasCustomPrompt="1"/>
          </p:nvPr>
        </p:nvSpPr>
        <p:spPr>
          <a:xfrm>
            <a:off x="683568" y="2060848"/>
            <a:ext cx="3744416" cy="3384376"/>
          </a:xfrm>
        </p:spPr>
        <p:txBody>
          <a:bodyPr/>
          <a:lstStyle>
            <a:lvl1pPr>
              <a:defRPr/>
            </a:lvl1pPr>
          </a:lstStyle>
          <a:p>
            <a:pPr lvl="0"/>
            <a:r>
              <a:rPr lang="da-DK" dirty="0" smtClean="0"/>
              <a:t>Klik for at indsætte indhold</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Rectangle 15">
            <a:extLst>
              <a:ext uri="{FF2B5EF4-FFF2-40B4-BE49-F238E27FC236}">
                <a16:creationId xmlns:a16="http://schemas.microsoft.com/office/drawing/2014/main" id="{8210498D-115C-4D85-B819-59646ECD2A4D}"/>
              </a:ext>
            </a:extLst>
          </p:cNvPr>
          <p:cNvSpPr txBox="1">
            <a:spLocks noChangeArrowheads="1"/>
          </p:cNvSpPr>
          <p:nvPr userDrawn="1"/>
        </p:nvSpPr>
        <p:spPr>
          <a:xfrm>
            <a:off x="8261350" y="5713779"/>
            <a:ext cx="492125" cy="476250"/>
          </a:xfrm>
          <a:prstGeom prst="rect">
            <a:avLst/>
          </a:prstGeom>
          <a:ln/>
        </p:spPr>
        <p:txBody>
          <a:bodyPr/>
          <a:lstStyle>
            <a:defPPr>
              <a:defRPr lang="da-DK"/>
            </a:defPPr>
            <a:lvl1pPr algn="r" rtl="0" fontAlgn="base">
              <a:spcBef>
                <a:spcPct val="50000"/>
              </a:spcBef>
              <a:spcAft>
                <a:spcPct val="0"/>
              </a:spcAft>
              <a:defRPr sz="1100" kern="1200">
                <a:solidFill>
                  <a:schemeClr val="bg1"/>
                </a:solidFill>
                <a:latin typeface="Arial" panose="020B0604020202020204" pitchFamily="34" charset="0"/>
                <a:ea typeface="ＭＳ Ｐゴシック" panose="020B0600070205080204" pitchFamily="34" charset="-128"/>
                <a:cs typeface="+mn-cs"/>
              </a:defRPr>
            </a:lvl1pPr>
            <a:lvl2pPr marL="4572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fld id="{2C898DEE-17F1-41B1-B8DF-0C2CBCB10500}" type="slidenum">
              <a:rPr lang="da-DK" altLang="da-DK" smtClean="0"/>
              <a:pPr/>
              <a:t>‹nr.›</a:t>
            </a:fld>
            <a:endParaRPr lang="da-DK" altLang="da-DK" dirty="0"/>
          </a:p>
        </p:txBody>
      </p:sp>
    </p:spTree>
    <p:extLst>
      <p:ext uri="{BB962C8B-B14F-4D97-AF65-F5344CB8AC3E}">
        <p14:creationId xmlns:p14="http://schemas.microsoft.com/office/powerpoint/2010/main" val="1123490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led med billed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a-DK" dirty="0" smtClean="0"/>
              <a:t>Klik for at indsætte tekst</a:t>
            </a:r>
            <a:endParaRPr lang="da-DK" dirty="0"/>
          </a:p>
        </p:txBody>
      </p:sp>
      <p:sp>
        <p:nvSpPr>
          <p:cNvPr id="4" name="Pladsholder til dato 3"/>
          <p:cNvSpPr>
            <a:spLocks noGrp="1"/>
          </p:cNvSpPr>
          <p:nvPr>
            <p:ph type="dt" sz="half" idx="11"/>
          </p:nvPr>
        </p:nvSpPr>
        <p:spPr/>
        <p:txBody>
          <a:bodyPr/>
          <a:lstStyle/>
          <a:p>
            <a:pPr>
              <a:defRPr/>
            </a:pPr>
            <a:fld id="{7DE5BD33-91E8-4B79-B514-1D82B195BCBC}" type="datetime1">
              <a:rPr lang="da-DK" smtClean="0"/>
              <a:pPr>
                <a:defRPr/>
              </a:pPr>
              <a:t>17-05-2022</a:t>
            </a:fld>
            <a:endParaRPr lang="da-DK" dirty="0"/>
          </a:p>
        </p:txBody>
      </p:sp>
      <p:sp>
        <p:nvSpPr>
          <p:cNvPr id="6" name="Pladsholder til billede 5"/>
          <p:cNvSpPr>
            <a:spLocks noGrp="1"/>
          </p:cNvSpPr>
          <p:nvPr>
            <p:ph type="pic" sz="quarter" idx="12" hasCustomPrompt="1"/>
          </p:nvPr>
        </p:nvSpPr>
        <p:spPr>
          <a:xfrm>
            <a:off x="3563938" y="1989138"/>
            <a:ext cx="4752478" cy="3744118"/>
          </a:xfrm>
        </p:spPr>
        <p:txBody>
          <a:bodyPr/>
          <a:lstStyle>
            <a:lvl1pPr>
              <a:defRPr/>
            </a:lvl1pPr>
          </a:lstStyle>
          <a:p>
            <a:r>
              <a:rPr lang="da-DK" dirty="0" smtClean="0"/>
              <a:t>Indsæt billede</a:t>
            </a:r>
            <a:endParaRPr lang="da-DK" dirty="0"/>
          </a:p>
        </p:txBody>
      </p:sp>
      <p:sp>
        <p:nvSpPr>
          <p:cNvPr id="8" name="Pladsholder til tekst 7"/>
          <p:cNvSpPr>
            <a:spLocks noGrp="1"/>
          </p:cNvSpPr>
          <p:nvPr>
            <p:ph type="body" sz="quarter" idx="13" hasCustomPrompt="1"/>
          </p:nvPr>
        </p:nvSpPr>
        <p:spPr>
          <a:xfrm>
            <a:off x="683568" y="1988840"/>
            <a:ext cx="2736303" cy="3744415"/>
          </a:xfrm>
        </p:spPr>
        <p:txBody>
          <a:bodyPr/>
          <a:lstStyle>
            <a:lvl1pPr>
              <a:defRPr baseline="0"/>
            </a:lvl1pPr>
          </a:lstStyle>
          <a:p>
            <a:pPr lvl="0"/>
            <a:r>
              <a:rPr lang="da-DK" dirty="0" smtClean="0"/>
              <a:t>Klik for at indsætte tekst</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Rectangle 15">
            <a:extLst>
              <a:ext uri="{FF2B5EF4-FFF2-40B4-BE49-F238E27FC236}">
                <a16:creationId xmlns:a16="http://schemas.microsoft.com/office/drawing/2014/main" id="{8210498D-115C-4D85-B819-59646ECD2A4D}"/>
              </a:ext>
            </a:extLst>
          </p:cNvPr>
          <p:cNvSpPr txBox="1">
            <a:spLocks noChangeArrowheads="1"/>
          </p:cNvSpPr>
          <p:nvPr userDrawn="1"/>
        </p:nvSpPr>
        <p:spPr>
          <a:xfrm>
            <a:off x="8261350" y="5713779"/>
            <a:ext cx="492125" cy="476250"/>
          </a:xfrm>
          <a:prstGeom prst="rect">
            <a:avLst/>
          </a:prstGeom>
          <a:ln/>
        </p:spPr>
        <p:txBody>
          <a:bodyPr/>
          <a:lstStyle>
            <a:defPPr>
              <a:defRPr lang="da-DK"/>
            </a:defPPr>
            <a:lvl1pPr algn="r" rtl="0" fontAlgn="base">
              <a:spcBef>
                <a:spcPct val="50000"/>
              </a:spcBef>
              <a:spcAft>
                <a:spcPct val="0"/>
              </a:spcAft>
              <a:defRPr sz="1100" kern="1200">
                <a:solidFill>
                  <a:schemeClr val="bg1"/>
                </a:solidFill>
                <a:latin typeface="Arial" panose="020B0604020202020204" pitchFamily="34" charset="0"/>
                <a:ea typeface="ＭＳ Ｐゴシック" panose="020B0600070205080204" pitchFamily="34" charset="-128"/>
                <a:cs typeface="+mn-cs"/>
              </a:defRPr>
            </a:lvl1pPr>
            <a:lvl2pPr marL="4572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fld id="{2C898DEE-17F1-41B1-B8DF-0C2CBCB10500}" type="slidenum">
              <a:rPr lang="da-DK" altLang="da-DK" smtClean="0"/>
              <a:pPr/>
              <a:t>‹nr.›</a:t>
            </a:fld>
            <a:endParaRPr lang="da-DK" altLang="da-DK" dirty="0"/>
          </a:p>
        </p:txBody>
      </p:sp>
    </p:spTree>
    <p:extLst>
      <p:ext uri="{BB962C8B-B14F-4D97-AF65-F5344CB8AC3E}">
        <p14:creationId xmlns:p14="http://schemas.microsoft.com/office/powerpoint/2010/main" val="807471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a-DK" dirty="0" smtClean="0"/>
              <a:t>Klik for at indsætte tekst</a:t>
            </a:r>
            <a:endParaRPr lang="da-DK" dirty="0"/>
          </a:p>
        </p:txBody>
      </p:sp>
      <p:sp>
        <p:nvSpPr>
          <p:cNvPr id="4" name="Pladsholder til dato 3"/>
          <p:cNvSpPr>
            <a:spLocks noGrp="1"/>
          </p:cNvSpPr>
          <p:nvPr>
            <p:ph type="dt" sz="half" idx="11"/>
          </p:nvPr>
        </p:nvSpPr>
        <p:spPr/>
        <p:txBody>
          <a:bodyPr/>
          <a:lstStyle/>
          <a:p>
            <a:pPr>
              <a:defRPr/>
            </a:pPr>
            <a:fld id="{7DE5BD33-91E8-4B79-B514-1D82B195BCBC}" type="datetime1">
              <a:rPr lang="da-DK" smtClean="0"/>
              <a:pPr>
                <a:defRPr/>
              </a:pPr>
              <a:t>17-05-2022</a:t>
            </a:fld>
            <a:endParaRPr lang="da-DK" dirty="0"/>
          </a:p>
        </p:txBody>
      </p:sp>
      <p:sp>
        <p:nvSpPr>
          <p:cNvPr id="6" name="Pladsholder til indhold 5"/>
          <p:cNvSpPr>
            <a:spLocks noGrp="1"/>
          </p:cNvSpPr>
          <p:nvPr>
            <p:ph sz="quarter" idx="12" hasCustomPrompt="1"/>
          </p:nvPr>
        </p:nvSpPr>
        <p:spPr>
          <a:xfrm>
            <a:off x="4499992" y="2564904"/>
            <a:ext cx="3780000" cy="3060000"/>
          </a:xfrm>
        </p:spPr>
        <p:txBody>
          <a:bodyPr/>
          <a:lstStyle>
            <a:lvl1pPr>
              <a:defRPr/>
            </a:lvl1pPr>
          </a:lstStyle>
          <a:p>
            <a:pPr lvl="0"/>
            <a:r>
              <a:rPr lang="da-DK" dirty="0" smtClean="0"/>
              <a:t>Klik for at indsætte indhold</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8" name="Pladsholder til indhold 7"/>
          <p:cNvSpPr>
            <a:spLocks noGrp="1"/>
          </p:cNvSpPr>
          <p:nvPr>
            <p:ph sz="quarter" idx="13" hasCustomPrompt="1"/>
          </p:nvPr>
        </p:nvSpPr>
        <p:spPr>
          <a:xfrm>
            <a:off x="611560" y="2564904"/>
            <a:ext cx="3780000" cy="3060000"/>
          </a:xfrm>
        </p:spPr>
        <p:txBody>
          <a:bodyPr/>
          <a:lstStyle>
            <a:lvl1pPr>
              <a:defRPr/>
            </a:lvl1pPr>
          </a:lstStyle>
          <a:p>
            <a:pPr lvl="0"/>
            <a:r>
              <a:rPr lang="da-DK" dirty="0" smtClean="0"/>
              <a:t>Klik for at indsætte indhold</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2" name="Pladsholder til tekst 11"/>
          <p:cNvSpPr>
            <a:spLocks noGrp="1"/>
          </p:cNvSpPr>
          <p:nvPr>
            <p:ph type="body" sz="quarter" idx="14" hasCustomPrompt="1"/>
          </p:nvPr>
        </p:nvSpPr>
        <p:spPr>
          <a:xfrm>
            <a:off x="4499993" y="1916832"/>
            <a:ext cx="3744416" cy="576064"/>
          </a:xfrm>
        </p:spPr>
        <p:txBody>
          <a:bodyPr/>
          <a:lstStyle>
            <a:lvl1pPr marL="0" indent="0">
              <a:buNone/>
              <a:defRPr/>
            </a:lvl1pPr>
          </a:lstStyle>
          <a:p>
            <a:pPr lvl="0"/>
            <a:r>
              <a:rPr lang="da-DK" dirty="0" smtClean="0"/>
              <a:t>Klik for at indsætte tekst</a:t>
            </a:r>
          </a:p>
        </p:txBody>
      </p:sp>
      <p:sp>
        <p:nvSpPr>
          <p:cNvPr id="13" name="Pladsholder til tekst 11"/>
          <p:cNvSpPr>
            <a:spLocks noGrp="1"/>
          </p:cNvSpPr>
          <p:nvPr>
            <p:ph type="body" sz="quarter" idx="15" hasCustomPrompt="1"/>
          </p:nvPr>
        </p:nvSpPr>
        <p:spPr>
          <a:xfrm>
            <a:off x="611560" y="1916832"/>
            <a:ext cx="3744416" cy="576064"/>
          </a:xfrm>
        </p:spPr>
        <p:txBody>
          <a:bodyPr/>
          <a:lstStyle>
            <a:lvl1pPr marL="0" indent="0">
              <a:buNone/>
              <a:defRPr/>
            </a:lvl1pPr>
          </a:lstStyle>
          <a:p>
            <a:pPr lvl="0"/>
            <a:r>
              <a:rPr lang="da-DK" dirty="0" smtClean="0"/>
              <a:t>Klik for at indsætte tekst</a:t>
            </a:r>
          </a:p>
        </p:txBody>
      </p:sp>
      <p:sp>
        <p:nvSpPr>
          <p:cNvPr id="9" name="Rectangle 15">
            <a:extLst>
              <a:ext uri="{FF2B5EF4-FFF2-40B4-BE49-F238E27FC236}">
                <a16:creationId xmlns:a16="http://schemas.microsoft.com/office/drawing/2014/main" id="{8210498D-115C-4D85-B819-59646ECD2A4D}"/>
              </a:ext>
            </a:extLst>
          </p:cNvPr>
          <p:cNvSpPr>
            <a:spLocks noGrp="1" noChangeArrowheads="1"/>
          </p:cNvSpPr>
          <p:nvPr>
            <p:ph type="sldNum" sz="quarter" idx="10"/>
          </p:nvPr>
        </p:nvSpPr>
        <p:spPr>
          <a:xfrm>
            <a:off x="8261350" y="5761062"/>
            <a:ext cx="492125" cy="476250"/>
          </a:xfrm>
          <a:prstGeom prst="rect">
            <a:avLst/>
          </a:prstGeom>
          <a:ln/>
        </p:spPr>
        <p:txBody>
          <a:bodyPr/>
          <a:lstStyle>
            <a:lvl1pPr>
              <a:defRPr sz="1100">
                <a:solidFill>
                  <a:schemeClr val="bg1"/>
                </a:solidFill>
              </a:defRPr>
            </a:lvl1pPr>
          </a:lstStyle>
          <a:p>
            <a:fld id="{2C898DEE-17F1-41B1-B8DF-0C2CBCB10500}" type="slidenum">
              <a:rPr lang="da-DK" altLang="da-DK" smtClean="0"/>
              <a:pPr/>
              <a:t>‹nr.›</a:t>
            </a:fld>
            <a:endParaRPr lang="da-DK" altLang="da-DK" dirty="0"/>
          </a:p>
        </p:txBody>
      </p:sp>
    </p:spTree>
    <p:extLst>
      <p:ext uri="{BB962C8B-B14F-4D97-AF65-F5344CB8AC3E}">
        <p14:creationId xmlns:p14="http://schemas.microsoft.com/office/powerpoint/2010/main" val="2715167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smtClean="0"/>
              <a:t>Klik for at indsætte tekst</a:t>
            </a:r>
            <a:endParaRPr lang="da-DK" dirty="0"/>
          </a:p>
        </p:txBody>
      </p:sp>
      <p:sp>
        <p:nvSpPr>
          <p:cNvPr id="4" name="Pladsholder til dato 3"/>
          <p:cNvSpPr>
            <a:spLocks noGrp="1"/>
          </p:cNvSpPr>
          <p:nvPr>
            <p:ph type="dt" sz="half" idx="11"/>
          </p:nvPr>
        </p:nvSpPr>
        <p:spPr/>
        <p:txBody>
          <a:bodyPr/>
          <a:lstStyle/>
          <a:p>
            <a:pPr>
              <a:defRPr/>
            </a:pPr>
            <a:fld id="{7DE5BD33-91E8-4B79-B514-1D82B195BCBC}" type="datetime1">
              <a:rPr lang="da-DK" smtClean="0"/>
              <a:pPr>
                <a:defRPr/>
              </a:pPr>
              <a:t>17-05-2022</a:t>
            </a:fld>
            <a:endParaRPr lang="da-DK" dirty="0"/>
          </a:p>
        </p:txBody>
      </p:sp>
      <p:sp>
        <p:nvSpPr>
          <p:cNvPr id="10" name="Pladsholder til indhold 9"/>
          <p:cNvSpPr>
            <a:spLocks noGrp="1"/>
          </p:cNvSpPr>
          <p:nvPr>
            <p:ph sz="quarter" idx="12" hasCustomPrompt="1"/>
          </p:nvPr>
        </p:nvSpPr>
        <p:spPr>
          <a:xfrm>
            <a:off x="611560" y="1916832"/>
            <a:ext cx="7704856" cy="3816424"/>
          </a:xfrm>
        </p:spPr>
        <p:txBody>
          <a:bodyPr/>
          <a:lstStyle>
            <a:lvl1pPr>
              <a:defRPr/>
            </a:lvl1pPr>
          </a:lstStyle>
          <a:p>
            <a:pPr lvl="0"/>
            <a:r>
              <a:rPr lang="da-DK" dirty="0" smtClean="0"/>
              <a:t>Klik for at indsætte indhold</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6" name="Rectangle 15">
            <a:extLst>
              <a:ext uri="{FF2B5EF4-FFF2-40B4-BE49-F238E27FC236}">
                <a16:creationId xmlns:a16="http://schemas.microsoft.com/office/drawing/2014/main" id="{8210498D-115C-4D85-B819-59646ECD2A4D}"/>
              </a:ext>
            </a:extLst>
          </p:cNvPr>
          <p:cNvSpPr>
            <a:spLocks noGrp="1" noChangeArrowheads="1"/>
          </p:cNvSpPr>
          <p:nvPr>
            <p:ph type="sldNum" sz="quarter" idx="10"/>
          </p:nvPr>
        </p:nvSpPr>
        <p:spPr>
          <a:xfrm>
            <a:off x="8261350" y="5713779"/>
            <a:ext cx="492125" cy="476250"/>
          </a:xfrm>
          <a:prstGeom prst="rect">
            <a:avLst/>
          </a:prstGeom>
          <a:ln/>
        </p:spPr>
        <p:txBody>
          <a:bodyPr/>
          <a:lstStyle>
            <a:lvl1pPr>
              <a:defRPr sz="1100">
                <a:solidFill>
                  <a:schemeClr val="bg1"/>
                </a:solidFill>
              </a:defRPr>
            </a:lvl1pPr>
          </a:lstStyle>
          <a:p>
            <a:fld id="{2C898DEE-17F1-41B1-B8DF-0C2CBCB10500}" type="slidenum">
              <a:rPr lang="da-DK" altLang="da-DK" smtClean="0"/>
              <a:pPr/>
              <a:t>‹nr.›</a:t>
            </a:fld>
            <a:endParaRPr lang="da-DK" altLang="da-DK" dirty="0"/>
          </a:p>
        </p:txBody>
      </p:sp>
    </p:spTree>
    <p:extLst>
      <p:ext uri="{BB962C8B-B14F-4D97-AF65-F5344CB8AC3E}">
        <p14:creationId xmlns:p14="http://schemas.microsoft.com/office/powerpoint/2010/main" val="142755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ctangle 22">
            <a:extLst>
              <a:ext uri="{FF2B5EF4-FFF2-40B4-BE49-F238E27FC236}">
                <a16:creationId xmlns:a16="http://schemas.microsoft.com/office/drawing/2014/main" id="{3786EEFE-5CF1-480D-BBAA-264C4A5DC300}"/>
              </a:ext>
            </a:extLst>
          </p:cNvPr>
          <p:cNvSpPr>
            <a:spLocks noGrp="1" noChangeArrowheads="1"/>
          </p:cNvSpPr>
          <p:nvPr>
            <p:ph type="dt" sz="half" idx="11"/>
          </p:nvPr>
        </p:nvSpPr>
        <p:spPr>
          <a:ln/>
        </p:spPr>
        <p:txBody>
          <a:bodyPr/>
          <a:lstStyle>
            <a:lvl1pPr>
              <a:defRPr/>
            </a:lvl1pPr>
          </a:lstStyle>
          <a:p>
            <a:pPr>
              <a:defRPr/>
            </a:pPr>
            <a:fld id="{3B726A95-1C8A-46A3-9044-A0BF1809A7CE}" type="datetime1">
              <a:rPr lang="da-DK"/>
              <a:pPr>
                <a:defRPr/>
              </a:pPr>
              <a:t>17-05-2022</a:t>
            </a:fld>
            <a:endParaRPr lang="da-DK" dirty="0"/>
          </a:p>
        </p:txBody>
      </p:sp>
      <p:sp>
        <p:nvSpPr>
          <p:cNvPr id="4" name="Rectangle 15">
            <a:extLst>
              <a:ext uri="{FF2B5EF4-FFF2-40B4-BE49-F238E27FC236}">
                <a16:creationId xmlns:a16="http://schemas.microsoft.com/office/drawing/2014/main" id="{8210498D-115C-4D85-B819-59646ECD2A4D}"/>
              </a:ext>
            </a:extLst>
          </p:cNvPr>
          <p:cNvSpPr txBox="1">
            <a:spLocks noChangeArrowheads="1"/>
          </p:cNvSpPr>
          <p:nvPr userDrawn="1"/>
        </p:nvSpPr>
        <p:spPr bwMode="auto">
          <a:xfrm>
            <a:off x="8261350" y="5713779"/>
            <a:ext cx="492125" cy="476250"/>
          </a:xfrm>
          <a:prstGeom prst="rect">
            <a:avLst/>
          </a:prstGeom>
          <a:noFill/>
          <a:ln w="9525">
            <a:noFill/>
            <a:miter lim="800000"/>
            <a:headEnd/>
            <a:tailEnd/>
          </a:ln>
          <a:effectLst/>
        </p:spPr>
        <p:txBody>
          <a:bodyPr vert="horz" wrap="square" lIns="87262" tIns="43630" rIns="87262" bIns="43630" numCol="1" anchor="t" anchorCtr="0" compatLnSpc="1">
            <a:prstTxWarp prst="textNoShape">
              <a:avLst/>
            </a:prstTxWarp>
          </a:bodyPr>
          <a:lstStyle>
            <a:defPPr>
              <a:defRPr lang="da-DK"/>
            </a:defPPr>
            <a:lvl1pPr algn="ctr" rtl="0" fontAlgn="base">
              <a:spcBef>
                <a:spcPct val="0"/>
              </a:spcBef>
              <a:spcAft>
                <a:spcPct val="0"/>
              </a:spcAft>
              <a:defRPr sz="1100" kern="1200">
                <a:solidFill>
                  <a:schemeClr val="bg1"/>
                </a:solidFill>
                <a:latin typeface="Arial" panose="020B0604020202020204" pitchFamily="34" charset="0"/>
                <a:ea typeface="ＭＳ Ｐゴシック" panose="020B0600070205080204" pitchFamily="34" charset="-128"/>
                <a:cs typeface="+mn-cs"/>
              </a:defRPr>
            </a:lvl1pPr>
            <a:lvl2pPr marL="4572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fld id="{2C898DEE-17F1-41B1-B8DF-0C2CBCB10500}" type="slidenum">
              <a:rPr lang="da-DK" altLang="da-DK" smtClean="0"/>
              <a:pPr/>
              <a:t>‹nr.›</a:t>
            </a:fld>
            <a:endParaRPr lang="da-DK" altLang="da-DK" dirty="0"/>
          </a:p>
        </p:txBody>
      </p:sp>
    </p:spTree>
    <p:extLst>
      <p:ext uri="{BB962C8B-B14F-4D97-AF65-F5344CB8AC3E}">
        <p14:creationId xmlns:p14="http://schemas.microsoft.com/office/powerpoint/2010/main" val="921250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11560" y="1124744"/>
            <a:ext cx="7713663" cy="1017588"/>
          </a:xfrm>
        </p:spPr>
        <p:txBody>
          <a:bodyPr/>
          <a:lstStyle>
            <a:lvl1pPr>
              <a:defRPr baseline="0"/>
            </a:lvl1pPr>
          </a:lstStyle>
          <a:p>
            <a:r>
              <a:rPr lang="da-DK" dirty="0" smtClean="0"/>
              <a:t>Klik for at indsætte overskrift</a:t>
            </a:r>
            <a:endParaRPr lang="da-DK" dirty="0"/>
          </a:p>
        </p:txBody>
      </p:sp>
      <p:sp>
        <p:nvSpPr>
          <p:cNvPr id="4" name="Pladsholder til dato 3"/>
          <p:cNvSpPr>
            <a:spLocks noGrp="1"/>
          </p:cNvSpPr>
          <p:nvPr>
            <p:ph type="dt" sz="half" idx="11"/>
          </p:nvPr>
        </p:nvSpPr>
        <p:spPr/>
        <p:txBody>
          <a:bodyPr/>
          <a:lstStyle/>
          <a:p>
            <a:pPr>
              <a:defRPr/>
            </a:pPr>
            <a:fld id="{7DE5BD33-91E8-4B79-B514-1D82B195BCBC}" type="datetime1">
              <a:rPr lang="da-DK" smtClean="0"/>
              <a:pPr>
                <a:defRPr/>
              </a:pPr>
              <a:t>17-05-2022</a:t>
            </a:fld>
            <a:endParaRPr lang="da-DK" dirty="0"/>
          </a:p>
        </p:txBody>
      </p:sp>
      <p:sp>
        <p:nvSpPr>
          <p:cNvPr id="7" name="Rectangle 15">
            <a:extLst>
              <a:ext uri="{FF2B5EF4-FFF2-40B4-BE49-F238E27FC236}">
                <a16:creationId xmlns:a16="http://schemas.microsoft.com/office/drawing/2014/main" id="{8210498D-115C-4D85-B819-59646ECD2A4D}"/>
              </a:ext>
            </a:extLst>
          </p:cNvPr>
          <p:cNvSpPr txBox="1">
            <a:spLocks noChangeArrowheads="1"/>
          </p:cNvSpPr>
          <p:nvPr userDrawn="1"/>
        </p:nvSpPr>
        <p:spPr bwMode="auto">
          <a:xfrm>
            <a:off x="8261350" y="5713779"/>
            <a:ext cx="492125" cy="476250"/>
          </a:xfrm>
          <a:prstGeom prst="rect">
            <a:avLst/>
          </a:prstGeom>
          <a:noFill/>
          <a:ln w="9525">
            <a:noFill/>
            <a:miter lim="800000"/>
            <a:headEnd/>
            <a:tailEnd/>
          </a:ln>
          <a:effectLst/>
        </p:spPr>
        <p:txBody>
          <a:bodyPr vert="horz" wrap="square" lIns="87262" tIns="43630" rIns="87262" bIns="43630" numCol="1" anchor="t" anchorCtr="0" compatLnSpc="1">
            <a:prstTxWarp prst="textNoShape">
              <a:avLst/>
            </a:prstTxWarp>
          </a:bodyPr>
          <a:lstStyle>
            <a:defPPr>
              <a:defRPr lang="da-DK"/>
            </a:defPPr>
            <a:lvl1pPr algn="ctr" rtl="0" fontAlgn="base">
              <a:spcBef>
                <a:spcPct val="0"/>
              </a:spcBef>
              <a:spcAft>
                <a:spcPct val="0"/>
              </a:spcAft>
              <a:defRPr sz="1100" kern="1200">
                <a:solidFill>
                  <a:schemeClr val="bg1"/>
                </a:solidFill>
                <a:latin typeface="Arial" panose="020B0604020202020204" pitchFamily="34" charset="0"/>
                <a:ea typeface="ＭＳ Ｐゴシック" panose="020B0600070205080204" pitchFamily="34" charset="-128"/>
                <a:cs typeface="+mn-cs"/>
              </a:defRPr>
            </a:lvl1pPr>
            <a:lvl2pPr marL="4572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fld id="{2C898DEE-17F1-41B1-B8DF-0C2CBCB10500}" type="slidenum">
              <a:rPr lang="da-DK" altLang="da-DK" smtClean="0"/>
              <a:pPr/>
              <a:t>‹nr.›</a:t>
            </a:fld>
            <a:endParaRPr lang="da-DK" altLang="da-DK" dirty="0"/>
          </a:p>
        </p:txBody>
      </p:sp>
    </p:spTree>
    <p:extLst>
      <p:ext uri="{BB962C8B-B14F-4D97-AF65-F5344CB8AC3E}">
        <p14:creationId xmlns:p14="http://schemas.microsoft.com/office/powerpoint/2010/main" val="2579744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55576" y="4221088"/>
            <a:ext cx="7713663" cy="1017588"/>
          </a:xfrm>
        </p:spPr>
        <p:txBody>
          <a:bodyPr/>
          <a:lstStyle>
            <a:lvl1pPr>
              <a:defRPr baseline="0"/>
            </a:lvl1pPr>
          </a:lstStyle>
          <a:p>
            <a:r>
              <a:rPr lang="da-DK" dirty="0" smtClean="0"/>
              <a:t>Klik for at indsætte tekst</a:t>
            </a:r>
            <a:endParaRPr lang="da-DK" dirty="0"/>
          </a:p>
        </p:txBody>
      </p:sp>
      <p:sp>
        <p:nvSpPr>
          <p:cNvPr id="4" name="Pladsholder til dato 3"/>
          <p:cNvSpPr>
            <a:spLocks noGrp="1"/>
          </p:cNvSpPr>
          <p:nvPr>
            <p:ph type="dt" sz="half" idx="11"/>
          </p:nvPr>
        </p:nvSpPr>
        <p:spPr/>
        <p:txBody>
          <a:bodyPr/>
          <a:lstStyle/>
          <a:p>
            <a:pPr>
              <a:defRPr/>
            </a:pPr>
            <a:fld id="{7DE5BD33-91E8-4B79-B514-1D82B195BCBC}" type="datetime1">
              <a:rPr lang="da-DK" smtClean="0"/>
              <a:pPr>
                <a:defRPr/>
              </a:pPr>
              <a:t>17-05-2022</a:t>
            </a:fld>
            <a:endParaRPr lang="da-DK" dirty="0"/>
          </a:p>
        </p:txBody>
      </p:sp>
      <p:sp>
        <p:nvSpPr>
          <p:cNvPr id="5" name="Titel 1"/>
          <p:cNvSpPr txBox="1">
            <a:spLocks/>
          </p:cNvSpPr>
          <p:nvPr userDrawn="1"/>
        </p:nvSpPr>
        <p:spPr bwMode="auto">
          <a:xfrm>
            <a:off x="755576" y="3068960"/>
            <a:ext cx="7713663"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262" tIns="43630" rIns="87262" bIns="43630" numCol="1" anchor="b" anchorCtr="0" compatLnSpc="1">
            <a:prstTxWarp prst="textNoShape">
              <a:avLst/>
            </a:prstTxWarp>
          </a:bodyPr>
          <a:lstStyle>
            <a:lvl1pPr algn="l" defTabSz="873125" rtl="0" eaLnBrk="1" fontAlgn="base" hangingPunct="1">
              <a:lnSpc>
                <a:spcPts val="3463"/>
              </a:lnSpc>
              <a:spcBef>
                <a:spcPct val="0"/>
              </a:spcBef>
              <a:spcAft>
                <a:spcPct val="0"/>
              </a:spcAft>
              <a:defRPr sz="3300">
                <a:solidFill>
                  <a:schemeClr val="tx1"/>
                </a:solidFill>
                <a:latin typeface="+mj-lt"/>
                <a:ea typeface="ＭＳ Ｐゴシック" charset="-128"/>
                <a:cs typeface="+mj-cs"/>
              </a:defRPr>
            </a:lvl1pPr>
            <a:lvl2pPr algn="l" defTabSz="873125" rtl="0" eaLnBrk="1" fontAlgn="base" hangingPunct="1">
              <a:lnSpc>
                <a:spcPts val="3463"/>
              </a:lnSpc>
              <a:spcBef>
                <a:spcPct val="0"/>
              </a:spcBef>
              <a:spcAft>
                <a:spcPct val="0"/>
              </a:spcAft>
              <a:defRPr sz="3300">
                <a:solidFill>
                  <a:schemeClr val="tx1"/>
                </a:solidFill>
                <a:latin typeface="Arial" charset="0"/>
                <a:ea typeface="ＭＳ Ｐゴシック" charset="-128"/>
              </a:defRPr>
            </a:lvl2pPr>
            <a:lvl3pPr algn="l" defTabSz="873125" rtl="0" eaLnBrk="1" fontAlgn="base" hangingPunct="1">
              <a:lnSpc>
                <a:spcPts val="3463"/>
              </a:lnSpc>
              <a:spcBef>
                <a:spcPct val="0"/>
              </a:spcBef>
              <a:spcAft>
                <a:spcPct val="0"/>
              </a:spcAft>
              <a:defRPr sz="3300">
                <a:solidFill>
                  <a:schemeClr val="tx1"/>
                </a:solidFill>
                <a:latin typeface="Arial" charset="0"/>
                <a:ea typeface="ＭＳ Ｐゴシック" charset="-128"/>
              </a:defRPr>
            </a:lvl3pPr>
            <a:lvl4pPr algn="l" defTabSz="873125" rtl="0" eaLnBrk="1" fontAlgn="base" hangingPunct="1">
              <a:lnSpc>
                <a:spcPts val="3463"/>
              </a:lnSpc>
              <a:spcBef>
                <a:spcPct val="0"/>
              </a:spcBef>
              <a:spcAft>
                <a:spcPct val="0"/>
              </a:spcAft>
              <a:defRPr sz="3300">
                <a:solidFill>
                  <a:schemeClr val="tx1"/>
                </a:solidFill>
                <a:latin typeface="Arial" charset="0"/>
                <a:ea typeface="ＭＳ Ｐゴシック" charset="-128"/>
              </a:defRPr>
            </a:lvl4pPr>
            <a:lvl5pPr algn="l" defTabSz="873125" rtl="0" eaLnBrk="1" fontAlgn="base" hangingPunct="1">
              <a:lnSpc>
                <a:spcPts val="3463"/>
              </a:lnSpc>
              <a:spcBef>
                <a:spcPct val="0"/>
              </a:spcBef>
              <a:spcAft>
                <a:spcPct val="0"/>
              </a:spcAft>
              <a:defRPr sz="3300">
                <a:solidFill>
                  <a:schemeClr val="tx1"/>
                </a:solidFill>
                <a:latin typeface="Arial" charset="0"/>
                <a:ea typeface="ＭＳ Ｐゴシック" charset="-128"/>
              </a:defRPr>
            </a:lvl5pPr>
            <a:lvl6pPr marL="457200" algn="l" defTabSz="873125" rtl="0" eaLnBrk="1" fontAlgn="base" hangingPunct="1">
              <a:lnSpc>
                <a:spcPts val="3463"/>
              </a:lnSpc>
              <a:spcBef>
                <a:spcPct val="0"/>
              </a:spcBef>
              <a:spcAft>
                <a:spcPct val="0"/>
              </a:spcAft>
              <a:defRPr sz="3300">
                <a:solidFill>
                  <a:schemeClr val="tx1"/>
                </a:solidFill>
                <a:latin typeface="Arial" charset="0"/>
              </a:defRPr>
            </a:lvl6pPr>
            <a:lvl7pPr marL="914400" algn="l" defTabSz="873125" rtl="0" eaLnBrk="1" fontAlgn="base" hangingPunct="1">
              <a:lnSpc>
                <a:spcPts val="3463"/>
              </a:lnSpc>
              <a:spcBef>
                <a:spcPct val="0"/>
              </a:spcBef>
              <a:spcAft>
                <a:spcPct val="0"/>
              </a:spcAft>
              <a:defRPr sz="3300">
                <a:solidFill>
                  <a:schemeClr val="tx1"/>
                </a:solidFill>
                <a:latin typeface="Arial" charset="0"/>
              </a:defRPr>
            </a:lvl7pPr>
            <a:lvl8pPr marL="1371600" algn="l" defTabSz="873125" rtl="0" eaLnBrk="1" fontAlgn="base" hangingPunct="1">
              <a:lnSpc>
                <a:spcPts val="3463"/>
              </a:lnSpc>
              <a:spcBef>
                <a:spcPct val="0"/>
              </a:spcBef>
              <a:spcAft>
                <a:spcPct val="0"/>
              </a:spcAft>
              <a:defRPr sz="3300">
                <a:solidFill>
                  <a:schemeClr val="tx1"/>
                </a:solidFill>
                <a:latin typeface="Arial" charset="0"/>
              </a:defRPr>
            </a:lvl8pPr>
            <a:lvl9pPr marL="1828800" algn="l" defTabSz="873125" rtl="0" eaLnBrk="1" fontAlgn="base" hangingPunct="1">
              <a:lnSpc>
                <a:spcPts val="3463"/>
              </a:lnSpc>
              <a:spcBef>
                <a:spcPct val="0"/>
              </a:spcBef>
              <a:spcAft>
                <a:spcPct val="0"/>
              </a:spcAft>
              <a:defRPr sz="3300">
                <a:solidFill>
                  <a:schemeClr val="tx1"/>
                </a:solidFill>
                <a:latin typeface="Arial" charset="0"/>
              </a:defRPr>
            </a:lvl9pPr>
          </a:lstStyle>
          <a:p>
            <a:r>
              <a:rPr lang="da-DK" kern="0" dirty="0" smtClean="0"/>
              <a:t>Klik for at indsætte</a:t>
            </a:r>
            <a:r>
              <a:rPr lang="da-DK" kern="0" baseline="0" dirty="0" smtClean="0"/>
              <a:t> tekst</a:t>
            </a:r>
            <a:endParaRPr lang="da-DK" kern="0" dirty="0"/>
          </a:p>
        </p:txBody>
      </p:sp>
      <p:sp>
        <p:nvSpPr>
          <p:cNvPr id="6" name="Rectangle 15">
            <a:extLst>
              <a:ext uri="{FF2B5EF4-FFF2-40B4-BE49-F238E27FC236}">
                <a16:creationId xmlns:a16="http://schemas.microsoft.com/office/drawing/2014/main" id="{8210498D-115C-4D85-B819-59646ECD2A4D}"/>
              </a:ext>
            </a:extLst>
          </p:cNvPr>
          <p:cNvSpPr txBox="1">
            <a:spLocks noChangeArrowheads="1"/>
          </p:cNvSpPr>
          <p:nvPr userDrawn="1"/>
        </p:nvSpPr>
        <p:spPr bwMode="auto">
          <a:xfrm>
            <a:off x="8261350" y="5713779"/>
            <a:ext cx="492125" cy="476250"/>
          </a:xfrm>
          <a:prstGeom prst="rect">
            <a:avLst/>
          </a:prstGeom>
          <a:noFill/>
          <a:ln w="9525">
            <a:noFill/>
            <a:miter lim="800000"/>
            <a:headEnd/>
            <a:tailEnd/>
          </a:ln>
          <a:effectLst/>
        </p:spPr>
        <p:txBody>
          <a:bodyPr vert="horz" wrap="square" lIns="87262" tIns="43630" rIns="87262" bIns="43630" numCol="1" anchor="t" anchorCtr="0" compatLnSpc="1">
            <a:prstTxWarp prst="textNoShape">
              <a:avLst/>
            </a:prstTxWarp>
          </a:bodyPr>
          <a:lstStyle>
            <a:defPPr>
              <a:defRPr lang="da-DK"/>
            </a:defPPr>
            <a:lvl1pPr algn="ctr" rtl="0" fontAlgn="base">
              <a:spcBef>
                <a:spcPct val="0"/>
              </a:spcBef>
              <a:spcAft>
                <a:spcPct val="0"/>
              </a:spcAft>
              <a:defRPr sz="1100" kern="1200">
                <a:solidFill>
                  <a:schemeClr val="bg1"/>
                </a:solidFill>
                <a:latin typeface="Arial" panose="020B0604020202020204" pitchFamily="34" charset="0"/>
                <a:ea typeface="ＭＳ Ｐゴシック" panose="020B0600070205080204" pitchFamily="34" charset="-128"/>
                <a:cs typeface="+mn-cs"/>
              </a:defRPr>
            </a:lvl1pPr>
            <a:lvl2pPr marL="4572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fld id="{2C898DEE-17F1-41B1-B8DF-0C2CBCB10500}" type="slidenum">
              <a:rPr lang="da-DK" altLang="da-DK" smtClean="0"/>
              <a:pPr/>
              <a:t>‹nr.›</a:t>
            </a:fld>
            <a:endParaRPr lang="da-DK" altLang="da-DK" dirty="0"/>
          </a:p>
        </p:txBody>
      </p:sp>
    </p:spTree>
    <p:extLst>
      <p:ext uri="{BB962C8B-B14F-4D97-AF65-F5344CB8AC3E}">
        <p14:creationId xmlns:p14="http://schemas.microsoft.com/office/powerpoint/2010/main" val="31553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smtClean="0"/>
              <a:t>Klik for at indsætte tekst</a:t>
            </a:r>
            <a:endParaRPr lang="da-DK" dirty="0"/>
          </a:p>
        </p:txBody>
      </p:sp>
      <p:sp>
        <p:nvSpPr>
          <p:cNvPr id="4" name="Pladsholder til dato 3"/>
          <p:cNvSpPr>
            <a:spLocks noGrp="1"/>
          </p:cNvSpPr>
          <p:nvPr>
            <p:ph type="dt" sz="half" idx="11"/>
          </p:nvPr>
        </p:nvSpPr>
        <p:spPr/>
        <p:txBody>
          <a:bodyPr/>
          <a:lstStyle/>
          <a:p>
            <a:pPr>
              <a:defRPr/>
            </a:pPr>
            <a:fld id="{7DE5BD33-91E8-4B79-B514-1D82B195BCBC}" type="datetime1">
              <a:rPr lang="da-DK" smtClean="0"/>
              <a:pPr>
                <a:defRPr/>
              </a:pPr>
              <a:t>17-05-2022</a:t>
            </a:fld>
            <a:endParaRPr lang="da-DK" dirty="0"/>
          </a:p>
        </p:txBody>
      </p:sp>
      <p:sp>
        <p:nvSpPr>
          <p:cNvPr id="8" name="Pladsholder til indhold 7"/>
          <p:cNvSpPr>
            <a:spLocks noGrp="1"/>
          </p:cNvSpPr>
          <p:nvPr>
            <p:ph sz="quarter" idx="12" hasCustomPrompt="1"/>
          </p:nvPr>
        </p:nvSpPr>
        <p:spPr>
          <a:xfrm>
            <a:off x="3563938" y="2060574"/>
            <a:ext cx="4752478" cy="3528665"/>
          </a:xfrm>
        </p:spPr>
        <p:txBody>
          <a:bodyPr/>
          <a:lstStyle>
            <a:lvl1pPr>
              <a:defRPr/>
            </a:lvl1pPr>
          </a:lstStyle>
          <a:p>
            <a:pPr lvl="0"/>
            <a:r>
              <a:rPr lang="da-DK" dirty="0" smtClean="0"/>
              <a:t>Klik for at indsætte objekt</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0" name="Pladsholder til tekst 9"/>
          <p:cNvSpPr>
            <a:spLocks noGrp="1"/>
          </p:cNvSpPr>
          <p:nvPr>
            <p:ph type="body" sz="quarter" idx="13" hasCustomPrompt="1"/>
          </p:nvPr>
        </p:nvSpPr>
        <p:spPr>
          <a:xfrm>
            <a:off x="683568" y="2060848"/>
            <a:ext cx="2736304" cy="3528392"/>
          </a:xfrm>
        </p:spPr>
        <p:txBody>
          <a:bodyPr/>
          <a:lstStyle>
            <a:lvl1pPr>
              <a:defRPr/>
            </a:lvl1pPr>
            <a:lvl4pPr>
              <a:defRPr/>
            </a:lvl4pPr>
          </a:lstStyle>
          <a:p>
            <a:pPr lvl="0"/>
            <a:r>
              <a:rPr lang="da-DK" dirty="0" smtClean="0"/>
              <a:t>Klik for at indsætte tekst</a:t>
            </a:r>
          </a:p>
          <a:p>
            <a:pPr lvl="1"/>
            <a:r>
              <a:rPr lang="da-DK" dirty="0" smtClean="0"/>
              <a:t>Andet niveau</a:t>
            </a:r>
          </a:p>
          <a:p>
            <a:pPr lvl="2"/>
            <a:r>
              <a:rPr lang="da-DK" dirty="0" smtClean="0"/>
              <a:t>Tredje niveau</a:t>
            </a:r>
          </a:p>
          <a:p>
            <a:pPr lvl="3"/>
            <a:r>
              <a:rPr lang="da-DK" dirty="0" smtClean="0"/>
              <a:t>Fjerde niveau</a:t>
            </a:r>
          </a:p>
        </p:txBody>
      </p:sp>
      <p:sp>
        <p:nvSpPr>
          <p:cNvPr id="7" name="Rectangle 15">
            <a:extLst>
              <a:ext uri="{FF2B5EF4-FFF2-40B4-BE49-F238E27FC236}">
                <a16:creationId xmlns:a16="http://schemas.microsoft.com/office/drawing/2014/main" id="{8210498D-115C-4D85-B819-59646ECD2A4D}"/>
              </a:ext>
            </a:extLst>
          </p:cNvPr>
          <p:cNvSpPr txBox="1">
            <a:spLocks noChangeArrowheads="1"/>
          </p:cNvSpPr>
          <p:nvPr userDrawn="1"/>
        </p:nvSpPr>
        <p:spPr bwMode="auto">
          <a:xfrm>
            <a:off x="8261350" y="5713779"/>
            <a:ext cx="492125" cy="476250"/>
          </a:xfrm>
          <a:prstGeom prst="rect">
            <a:avLst/>
          </a:prstGeom>
          <a:noFill/>
          <a:ln w="9525">
            <a:noFill/>
            <a:miter lim="800000"/>
            <a:headEnd/>
            <a:tailEnd/>
          </a:ln>
          <a:effectLst/>
        </p:spPr>
        <p:txBody>
          <a:bodyPr vert="horz" wrap="square" lIns="87262" tIns="43630" rIns="87262" bIns="43630" numCol="1" anchor="t" anchorCtr="0" compatLnSpc="1">
            <a:prstTxWarp prst="textNoShape">
              <a:avLst/>
            </a:prstTxWarp>
          </a:bodyPr>
          <a:lstStyle>
            <a:defPPr>
              <a:defRPr lang="da-DK"/>
            </a:defPPr>
            <a:lvl1pPr algn="ctr" rtl="0" fontAlgn="base">
              <a:spcBef>
                <a:spcPct val="0"/>
              </a:spcBef>
              <a:spcAft>
                <a:spcPct val="0"/>
              </a:spcAft>
              <a:defRPr sz="1100" kern="1200">
                <a:solidFill>
                  <a:schemeClr val="bg1"/>
                </a:solidFill>
                <a:latin typeface="Arial" panose="020B0604020202020204" pitchFamily="34" charset="0"/>
                <a:ea typeface="ＭＳ Ｐゴシック" panose="020B0600070205080204" pitchFamily="34" charset="-128"/>
                <a:cs typeface="+mn-cs"/>
              </a:defRPr>
            </a:lvl1pPr>
            <a:lvl2pPr marL="4572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fld id="{2C898DEE-17F1-41B1-B8DF-0C2CBCB10500}" type="slidenum">
              <a:rPr lang="da-DK" altLang="da-DK" smtClean="0"/>
              <a:pPr/>
              <a:t>‹nr.›</a:t>
            </a:fld>
            <a:endParaRPr lang="da-DK" altLang="da-DK" dirty="0"/>
          </a:p>
        </p:txBody>
      </p:sp>
    </p:spTree>
    <p:extLst>
      <p:ext uri="{BB962C8B-B14F-4D97-AF65-F5344CB8AC3E}">
        <p14:creationId xmlns:p14="http://schemas.microsoft.com/office/powerpoint/2010/main" val="2324536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smtClean="0"/>
              <a:t>Klik for at indsætte tekst</a:t>
            </a:r>
            <a:endParaRPr lang="da-DK" dirty="0"/>
          </a:p>
        </p:txBody>
      </p:sp>
      <p:sp>
        <p:nvSpPr>
          <p:cNvPr id="4" name="Pladsholder til dato 3"/>
          <p:cNvSpPr>
            <a:spLocks noGrp="1"/>
          </p:cNvSpPr>
          <p:nvPr>
            <p:ph type="dt" sz="half" idx="11"/>
          </p:nvPr>
        </p:nvSpPr>
        <p:spPr/>
        <p:txBody>
          <a:bodyPr/>
          <a:lstStyle/>
          <a:p>
            <a:pPr>
              <a:defRPr/>
            </a:pPr>
            <a:fld id="{7DE5BD33-91E8-4B79-B514-1D82B195BCBC}" type="datetime1">
              <a:rPr lang="da-DK" smtClean="0"/>
              <a:pPr>
                <a:defRPr/>
              </a:pPr>
              <a:t>17-05-2022</a:t>
            </a:fld>
            <a:endParaRPr lang="da-DK" dirty="0"/>
          </a:p>
        </p:txBody>
      </p:sp>
      <p:sp>
        <p:nvSpPr>
          <p:cNvPr id="6" name="Pladsholder til indhold 5"/>
          <p:cNvSpPr>
            <a:spLocks noGrp="1"/>
          </p:cNvSpPr>
          <p:nvPr>
            <p:ph sz="quarter" idx="12" hasCustomPrompt="1"/>
          </p:nvPr>
        </p:nvSpPr>
        <p:spPr>
          <a:xfrm>
            <a:off x="4572000" y="2060848"/>
            <a:ext cx="3744416" cy="3384376"/>
          </a:xfrm>
        </p:spPr>
        <p:txBody>
          <a:bodyPr/>
          <a:lstStyle>
            <a:lvl1pPr>
              <a:defRPr/>
            </a:lvl1pPr>
          </a:lstStyle>
          <a:p>
            <a:pPr lvl="0"/>
            <a:r>
              <a:rPr lang="da-DK" dirty="0" smtClean="0"/>
              <a:t>Klik for at indsætte indhold</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8" name="Pladsholder til indhold 7"/>
          <p:cNvSpPr>
            <a:spLocks noGrp="1"/>
          </p:cNvSpPr>
          <p:nvPr>
            <p:ph sz="quarter" idx="13" hasCustomPrompt="1"/>
          </p:nvPr>
        </p:nvSpPr>
        <p:spPr>
          <a:xfrm>
            <a:off x="683568" y="2060848"/>
            <a:ext cx="3744416" cy="3384376"/>
          </a:xfrm>
        </p:spPr>
        <p:txBody>
          <a:bodyPr/>
          <a:lstStyle>
            <a:lvl1pPr>
              <a:defRPr/>
            </a:lvl1pPr>
          </a:lstStyle>
          <a:p>
            <a:pPr lvl="0"/>
            <a:r>
              <a:rPr lang="da-DK" dirty="0" smtClean="0"/>
              <a:t>Klik for at indsætte indhold</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Rectangle 15">
            <a:extLst>
              <a:ext uri="{FF2B5EF4-FFF2-40B4-BE49-F238E27FC236}">
                <a16:creationId xmlns:a16="http://schemas.microsoft.com/office/drawing/2014/main" id="{8210498D-115C-4D85-B819-59646ECD2A4D}"/>
              </a:ext>
            </a:extLst>
          </p:cNvPr>
          <p:cNvSpPr txBox="1">
            <a:spLocks noChangeArrowheads="1"/>
          </p:cNvSpPr>
          <p:nvPr userDrawn="1"/>
        </p:nvSpPr>
        <p:spPr bwMode="auto">
          <a:xfrm>
            <a:off x="8261350" y="5713779"/>
            <a:ext cx="492125" cy="476250"/>
          </a:xfrm>
          <a:prstGeom prst="rect">
            <a:avLst/>
          </a:prstGeom>
          <a:noFill/>
          <a:ln w="9525">
            <a:noFill/>
            <a:miter lim="800000"/>
            <a:headEnd/>
            <a:tailEnd/>
          </a:ln>
          <a:effectLst/>
        </p:spPr>
        <p:txBody>
          <a:bodyPr vert="horz" wrap="square" lIns="87262" tIns="43630" rIns="87262" bIns="43630" numCol="1" anchor="t" anchorCtr="0" compatLnSpc="1">
            <a:prstTxWarp prst="textNoShape">
              <a:avLst/>
            </a:prstTxWarp>
          </a:bodyPr>
          <a:lstStyle>
            <a:defPPr>
              <a:defRPr lang="da-DK"/>
            </a:defPPr>
            <a:lvl1pPr algn="ctr" rtl="0" fontAlgn="base">
              <a:spcBef>
                <a:spcPct val="0"/>
              </a:spcBef>
              <a:spcAft>
                <a:spcPct val="0"/>
              </a:spcAft>
              <a:defRPr sz="1100" kern="1200">
                <a:solidFill>
                  <a:schemeClr val="bg1"/>
                </a:solidFill>
                <a:latin typeface="Arial" panose="020B0604020202020204" pitchFamily="34" charset="0"/>
                <a:ea typeface="ＭＳ Ｐゴシック" panose="020B0600070205080204" pitchFamily="34" charset="-128"/>
                <a:cs typeface="+mn-cs"/>
              </a:defRPr>
            </a:lvl1pPr>
            <a:lvl2pPr marL="4572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fld id="{2C898DEE-17F1-41B1-B8DF-0C2CBCB10500}" type="slidenum">
              <a:rPr lang="da-DK" altLang="da-DK" smtClean="0"/>
              <a:pPr/>
              <a:t>‹nr.›</a:t>
            </a:fld>
            <a:endParaRPr lang="da-DK" altLang="da-DK" dirty="0"/>
          </a:p>
        </p:txBody>
      </p:sp>
    </p:spTree>
    <p:extLst>
      <p:ext uri="{BB962C8B-B14F-4D97-AF65-F5344CB8AC3E}">
        <p14:creationId xmlns:p14="http://schemas.microsoft.com/office/powerpoint/2010/main" val="3175080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led med billed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a-DK" dirty="0" smtClean="0"/>
              <a:t>Klik for at indsætte tekst</a:t>
            </a:r>
            <a:endParaRPr lang="da-DK" dirty="0"/>
          </a:p>
        </p:txBody>
      </p:sp>
      <p:sp>
        <p:nvSpPr>
          <p:cNvPr id="4" name="Pladsholder til dato 3"/>
          <p:cNvSpPr>
            <a:spLocks noGrp="1"/>
          </p:cNvSpPr>
          <p:nvPr>
            <p:ph type="dt" sz="half" idx="11"/>
          </p:nvPr>
        </p:nvSpPr>
        <p:spPr/>
        <p:txBody>
          <a:bodyPr/>
          <a:lstStyle/>
          <a:p>
            <a:pPr>
              <a:defRPr/>
            </a:pPr>
            <a:fld id="{7DE5BD33-91E8-4B79-B514-1D82B195BCBC}" type="datetime1">
              <a:rPr lang="da-DK" smtClean="0"/>
              <a:pPr>
                <a:defRPr/>
              </a:pPr>
              <a:t>17-05-2022</a:t>
            </a:fld>
            <a:endParaRPr lang="da-DK" dirty="0"/>
          </a:p>
        </p:txBody>
      </p:sp>
      <p:sp>
        <p:nvSpPr>
          <p:cNvPr id="6" name="Pladsholder til billede 5"/>
          <p:cNvSpPr>
            <a:spLocks noGrp="1"/>
          </p:cNvSpPr>
          <p:nvPr>
            <p:ph type="pic" sz="quarter" idx="12" hasCustomPrompt="1"/>
          </p:nvPr>
        </p:nvSpPr>
        <p:spPr>
          <a:xfrm>
            <a:off x="3563938" y="1989138"/>
            <a:ext cx="4752478" cy="3744118"/>
          </a:xfrm>
        </p:spPr>
        <p:txBody>
          <a:bodyPr/>
          <a:lstStyle>
            <a:lvl1pPr>
              <a:defRPr/>
            </a:lvl1pPr>
          </a:lstStyle>
          <a:p>
            <a:r>
              <a:rPr lang="da-DK" dirty="0" smtClean="0"/>
              <a:t>Indsæt billede</a:t>
            </a:r>
            <a:endParaRPr lang="da-DK" dirty="0"/>
          </a:p>
        </p:txBody>
      </p:sp>
      <p:sp>
        <p:nvSpPr>
          <p:cNvPr id="8" name="Pladsholder til tekst 7"/>
          <p:cNvSpPr>
            <a:spLocks noGrp="1"/>
          </p:cNvSpPr>
          <p:nvPr>
            <p:ph type="body" sz="quarter" idx="13" hasCustomPrompt="1"/>
          </p:nvPr>
        </p:nvSpPr>
        <p:spPr>
          <a:xfrm>
            <a:off x="683568" y="1988840"/>
            <a:ext cx="2736303" cy="3744415"/>
          </a:xfrm>
        </p:spPr>
        <p:txBody>
          <a:bodyPr/>
          <a:lstStyle>
            <a:lvl1pPr>
              <a:defRPr baseline="0"/>
            </a:lvl1pPr>
          </a:lstStyle>
          <a:p>
            <a:pPr lvl="0"/>
            <a:r>
              <a:rPr lang="da-DK" dirty="0" smtClean="0"/>
              <a:t>Klik for at indsætte tekst</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Rectangle 15">
            <a:extLst>
              <a:ext uri="{FF2B5EF4-FFF2-40B4-BE49-F238E27FC236}">
                <a16:creationId xmlns:a16="http://schemas.microsoft.com/office/drawing/2014/main" id="{8210498D-115C-4D85-B819-59646ECD2A4D}"/>
              </a:ext>
            </a:extLst>
          </p:cNvPr>
          <p:cNvSpPr txBox="1">
            <a:spLocks noChangeArrowheads="1"/>
          </p:cNvSpPr>
          <p:nvPr userDrawn="1"/>
        </p:nvSpPr>
        <p:spPr bwMode="auto">
          <a:xfrm>
            <a:off x="8261350" y="5713779"/>
            <a:ext cx="492125" cy="476250"/>
          </a:xfrm>
          <a:prstGeom prst="rect">
            <a:avLst/>
          </a:prstGeom>
          <a:noFill/>
          <a:ln w="9525">
            <a:noFill/>
            <a:miter lim="800000"/>
            <a:headEnd/>
            <a:tailEnd/>
          </a:ln>
          <a:effectLst/>
        </p:spPr>
        <p:txBody>
          <a:bodyPr vert="horz" wrap="square" lIns="87262" tIns="43630" rIns="87262" bIns="43630" numCol="1" anchor="t" anchorCtr="0" compatLnSpc="1">
            <a:prstTxWarp prst="textNoShape">
              <a:avLst/>
            </a:prstTxWarp>
          </a:bodyPr>
          <a:lstStyle>
            <a:defPPr>
              <a:defRPr lang="da-DK"/>
            </a:defPPr>
            <a:lvl1pPr algn="ctr" rtl="0" fontAlgn="base">
              <a:spcBef>
                <a:spcPct val="0"/>
              </a:spcBef>
              <a:spcAft>
                <a:spcPct val="0"/>
              </a:spcAft>
              <a:defRPr sz="1100" kern="1200">
                <a:solidFill>
                  <a:schemeClr val="bg1"/>
                </a:solidFill>
                <a:latin typeface="Arial" panose="020B0604020202020204" pitchFamily="34" charset="0"/>
                <a:ea typeface="ＭＳ Ｐゴシック" panose="020B0600070205080204" pitchFamily="34" charset="-128"/>
                <a:cs typeface="+mn-cs"/>
              </a:defRPr>
            </a:lvl1pPr>
            <a:lvl2pPr marL="4572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fld id="{2C898DEE-17F1-41B1-B8DF-0C2CBCB10500}" type="slidenum">
              <a:rPr lang="da-DK" altLang="da-DK" smtClean="0"/>
              <a:pPr/>
              <a:t>‹nr.›</a:t>
            </a:fld>
            <a:endParaRPr lang="da-DK" altLang="da-DK" dirty="0"/>
          </a:p>
        </p:txBody>
      </p:sp>
    </p:spTree>
    <p:extLst>
      <p:ext uri="{BB962C8B-B14F-4D97-AF65-F5344CB8AC3E}">
        <p14:creationId xmlns:p14="http://schemas.microsoft.com/office/powerpoint/2010/main" val="2165442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a-DK" dirty="0" smtClean="0"/>
              <a:t>Klik for at indsætte tekst</a:t>
            </a:r>
            <a:endParaRPr lang="da-DK" dirty="0"/>
          </a:p>
        </p:txBody>
      </p:sp>
      <p:sp>
        <p:nvSpPr>
          <p:cNvPr id="4" name="Pladsholder til dato 3"/>
          <p:cNvSpPr>
            <a:spLocks noGrp="1"/>
          </p:cNvSpPr>
          <p:nvPr>
            <p:ph type="dt" sz="half" idx="11"/>
          </p:nvPr>
        </p:nvSpPr>
        <p:spPr/>
        <p:txBody>
          <a:bodyPr/>
          <a:lstStyle/>
          <a:p>
            <a:pPr>
              <a:defRPr/>
            </a:pPr>
            <a:fld id="{7DE5BD33-91E8-4B79-B514-1D82B195BCBC}" type="datetime1">
              <a:rPr lang="da-DK" smtClean="0"/>
              <a:pPr>
                <a:defRPr/>
              </a:pPr>
              <a:t>17-05-2022</a:t>
            </a:fld>
            <a:endParaRPr lang="da-DK" dirty="0"/>
          </a:p>
        </p:txBody>
      </p:sp>
      <p:sp>
        <p:nvSpPr>
          <p:cNvPr id="6" name="Pladsholder til indhold 5"/>
          <p:cNvSpPr>
            <a:spLocks noGrp="1"/>
          </p:cNvSpPr>
          <p:nvPr>
            <p:ph sz="quarter" idx="12" hasCustomPrompt="1"/>
          </p:nvPr>
        </p:nvSpPr>
        <p:spPr>
          <a:xfrm>
            <a:off x="4499992" y="2564904"/>
            <a:ext cx="3780000" cy="3060000"/>
          </a:xfrm>
        </p:spPr>
        <p:txBody>
          <a:bodyPr/>
          <a:lstStyle>
            <a:lvl1pPr>
              <a:defRPr/>
            </a:lvl1pPr>
          </a:lstStyle>
          <a:p>
            <a:pPr lvl="0"/>
            <a:r>
              <a:rPr lang="da-DK" dirty="0" smtClean="0"/>
              <a:t>Klik for at indsætte indhold</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8" name="Pladsholder til indhold 7"/>
          <p:cNvSpPr>
            <a:spLocks noGrp="1"/>
          </p:cNvSpPr>
          <p:nvPr>
            <p:ph sz="quarter" idx="13" hasCustomPrompt="1"/>
          </p:nvPr>
        </p:nvSpPr>
        <p:spPr>
          <a:xfrm>
            <a:off x="611560" y="2564904"/>
            <a:ext cx="3780000" cy="3060000"/>
          </a:xfrm>
        </p:spPr>
        <p:txBody>
          <a:bodyPr/>
          <a:lstStyle>
            <a:lvl1pPr>
              <a:defRPr/>
            </a:lvl1pPr>
          </a:lstStyle>
          <a:p>
            <a:pPr lvl="0"/>
            <a:r>
              <a:rPr lang="da-DK" dirty="0" smtClean="0"/>
              <a:t>Klik for at indsætte indhold</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2" name="Pladsholder til tekst 11"/>
          <p:cNvSpPr>
            <a:spLocks noGrp="1"/>
          </p:cNvSpPr>
          <p:nvPr>
            <p:ph type="body" sz="quarter" idx="14" hasCustomPrompt="1"/>
          </p:nvPr>
        </p:nvSpPr>
        <p:spPr>
          <a:xfrm>
            <a:off x="4499993" y="1916832"/>
            <a:ext cx="3744416" cy="576064"/>
          </a:xfrm>
        </p:spPr>
        <p:txBody>
          <a:bodyPr/>
          <a:lstStyle>
            <a:lvl1pPr marL="0" indent="0">
              <a:buNone/>
              <a:defRPr/>
            </a:lvl1pPr>
          </a:lstStyle>
          <a:p>
            <a:pPr lvl="0"/>
            <a:r>
              <a:rPr lang="da-DK" dirty="0" smtClean="0"/>
              <a:t>Klik for at indsætte tekst</a:t>
            </a:r>
          </a:p>
        </p:txBody>
      </p:sp>
      <p:sp>
        <p:nvSpPr>
          <p:cNvPr id="13" name="Pladsholder til tekst 11"/>
          <p:cNvSpPr>
            <a:spLocks noGrp="1"/>
          </p:cNvSpPr>
          <p:nvPr>
            <p:ph type="body" sz="quarter" idx="15" hasCustomPrompt="1"/>
          </p:nvPr>
        </p:nvSpPr>
        <p:spPr>
          <a:xfrm>
            <a:off x="611560" y="1916832"/>
            <a:ext cx="3744416" cy="576064"/>
          </a:xfrm>
        </p:spPr>
        <p:txBody>
          <a:bodyPr/>
          <a:lstStyle>
            <a:lvl1pPr marL="0" indent="0">
              <a:buNone/>
              <a:defRPr/>
            </a:lvl1pPr>
          </a:lstStyle>
          <a:p>
            <a:pPr lvl="0"/>
            <a:r>
              <a:rPr lang="da-DK" dirty="0" smtClean="0"/>
              <a:t>Klik for at indsætte tekst</a:t>
            </a:r>
          </a:p>
        </p:txBody>
      </p:sp>
      <p:sp>
        <p:nvSpPr>
          <p:cNvPr id="9" name="Rectangle 15">
            <a:extLst>
              <a:ext uri="{FF2B5EF4-FFF2-40B4-BE49-F238E27FC236}">
                <a16:creationId xmlns:a16="http://schemas.microsoft.com/office/drawing/2014/main" id="{8210498D-115C-4D85-B819-59646ECD2A4D}"/>
              </a:ext>
            </a:extLst>
          </p:cNvPr>
          <p:cNvSpPr txBox="1">
            <a:spLocks noChangeArrowheads="1"/>
          </p:cNvSpPr>
          <p:nvPr userDrawn="1"/>
        </p:nvSpPr>
        <p:spPr bwMode="auto">
          <a:xfrm>
            <a:off x="8261350" y="5713779"/>
            <a:ext cx="492125" cy="476250"/>
          </a:xfrm>
          <a:prstGeom prst="rect">
            <a:avLst/>
          </a:prstGeom>
          <a:noFill/>
          <a:ln w="9525">
            <a:noFill/>
            <a:miter lim="800000"/>
            <a:headEnd/>
            <a:tailEnd/>
          </a:ln>
          <a:effectLst/>
        </p:spPr>
        <p:txBody>
          <a:bodyPr vert="horz" wrap="square" lIns="87262" tIns="43630" rIns="87262" bIns="43630" numCol="1" anchor="t" anchorCtr="0" compatLnSpc="1">
            <a:prstTxWarp prst="textNoShape">
              <a:avLst/>
            </a:prstTxWarp>
          </a:bodyPr>
          <a:lstStyle>
            <a:defPPr>
              <a:defRPr lang="da-DK"/>
            </a:defPPr>
            <a:lvl1pPr algn="ctr" rtl="0" fontAlgn="base">
              <a:spcBef>
                <a:spcPct val="0"/>
              </a:spcBef>
              <a:spcAft>
                <a:spcPct val="0"/>
              </a:spcAft>
              <a:defRPr sz="1100" kern="1200">
                <a:solidFill>
                  <a:schemeClr val="bg1"/>
                </a:solidFill>
                <a:latin typeface="Arial" panose="020B0604020202020204" pitchFamily="34" charset="0"/>
                <a:ea typeface="ＭＳ Ｐゴシック" panose="020B0600070205080204" pitchFamily="34" charset="-128"/>
                <a:cs typeface="+mn-cs"/>
              </a:defRPr>
            </a:lvl1pPr>
            <a:lvl2pPr marL="4572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fld id="{2C898DEE-17F1-41B1-B8DF-0C2CBCB10500}" type="slidenum">
              <a:rPr lang="da-DK" altLang="da-DK" smtClean="0"/>
              <a:pPr/>
              <a:t>‹nr.›</a:t>
            </a:fld>
            <a:endParaRPr lang="da-DK" altLang="da-DK" dirty="0"/>
          </a:p>
        </p:txBody>
      </p:sp>
    </p:spTree>
    <p:extLst>
      <p:ext uri="{BB962C8B-B14F-4D97-AF65-F5344CB8AC3E}">
        <p14:creationId xmlns:p14="http://schemas.microsoft.com/office/powerpoint/2010/main" val="2520882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smtClean="0"/>
              <a:t>Klik for at indsætte tekst</a:t>
            </a:r>
            <a:endParaRPr lang="da-DK" dirty="0"/>
          </a:p>
        </p:txBody>
      </p:sp>
      <p:sp>
        <p:nvSpPr>
          <p:cNvPr id="4" name="Pladsholder til dato 3"/>
          <p:cNvSpPr>
            <a:spLocks noGrp="1"/>
          </p:cNvSpPr>
          <p:nvPr>
            <p:ph type="dt" sz="half" idx="11"/>
          </p:nvPr>
        </p:nvSpPr>
        <p:spPr/>
        <p:txBody>
          <a:bodyPr/>
          <a:lstStyle/>
          <a:p>
            <a:pPr>
              <a:defRPr/>
            </a:pPr>
            <a:fld id="{7DE5BD33-91E8-4B79-B514-1D82B195BCBC}" type="datetime1">
              <a:rPr lang="da-DK" smtClean="0"/>
              <a:pPr>
                <a:defRPr/>
              </a:pPr>
              <a:t>17-05-2022</a:t>
            </a:fld>
            <a:endParaRPr lang="da-DK" dirty="0"/>
          </a:p>
        </p:txBody>
      </p:sp>
      <p:sp>
        <p:nvSpPr>
          <p:cNvPr id="10" name="Pladsholder til indhold 9"/>
          <p:cNvSpPr>
            <a:spLocks noGrp="1"/>
          </p:cNvSpPr>
          <p:nvPr>
            <p:ph sz="quarter" idx="12" hasCustomPrompt="1"/>
          </p:nvPr>
        </p:nvSpPr>
        <p:spPr>
          <a:xfrm>
            <a:off x="611560" y="1916832"/>
            <a:ext cx="7704856" cy="3816424"/>
          </a:xfrm>
        </p:spPr>
        <p:txBody>
          <a:bodyPr/>
          <a:lstStyle>
            <a:lvl1pPr>
              <a:defRPr/>
            </a:lvl1pPr>
          </a:lstStyle>
          <a:p>
            <a:pPr lvl="0"/>
            <a:r>
              <a:rPr lang="da-DK" dirty="0" smtClean="0"/>
              <a:t>Klik for at indsætte indhold</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6" name="Rectangle 15">
            <a:extLst>
              <a:ext uri="{FF2B5EF4-FFF2-40B4-BE49-F238E27FC236}">
                <a16:creationId xmlns:a16="http://schemas.microsoft.com/office/drawing/2014/main" id="{8210498D-115C-4D85-B819-59646ECD2A4D}"/>
              </a:ext>
            </a:extLst>
          </p:cNvPr>
          <p:cNvSpPr txBox="1">
            <a:spLocks noChangeArrowheads="1"/>
          </p:cNvSpPr>
          <p:nvPr userDrawn="1"/>
        </p:nvSpPr>
        <p:spPr bwMode="auto">
          <a:xfrm>
            <a:off x="8261350" y="5713779"/>
            <a:ext cx="492125" cy="476250"/>
          </a:xfrm>
          <a:prstGeom prst="rect">
            <a:avLst/>
          </a:prstGeom>
          <a:noFill/>
          <a:ln w="9525">
            <a:noFill/>
            <a:miter lim="800000"/>
            <a:headEnd/>
            <a:tailEnd/>
          </a:ln>
          <a:effectLst/>
        </p:spPr>
        <p:txBody>
          <a:bodyPr vert="horz" wrap="square" lIns="87262" tIns="43630" rIns="87262" bIns="43630" numCol="1" anchor="t" anchorCtr="0" compatLnSpc="1">
            <a:prstTxWarp prst="textNoShape">
              <a:avLst/>
            </a:prstTxWarp>
          </a:bodyPr>
          <a:lstStyle>
            <a:defPPr>
              <a:defRPr lang="da-DK"/>
            </a:defPPr>
            <a:lvl1pPr algn="ctr" rtl="0" fontAlgn="base">
              <a:spcBef>
                <a:spcPct val="0"/>
              </a:spcBef>
              <a:spcAft>
                <a:spcPct val="0"/>
              </a:spcAft>
              <a:defRPr sz="1100" kern="1200">
                <a:solidFill>
                  <a:schemeClr val="bg1"/>
                </a:solidFill>
                <a:latin typeface="Arial" panose="020B0604020202020204" pitchFamily="34" charset="0"/>
                <a:ea typeface="ＭＳ Ｐゴシック" panose="020B0600070205080204" pitchFamily="34" charset="-128"/>
                <a:cs typeface="+mn-cs"/>
              </a:defRPr>
            </a:lvl1pPr>
            <a:lvl2pPr marL="4572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r" rtl="0" fontAlgn="base">
              <a:spcBef>
                <a:spcPct val="5000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fld id="{2C898DEE-17F1-41B1-B8DF-0C2CBCB10500}" type="slidenum">
              <a:rPr lang="da-DK" altLang="da-DK" smtClean="0"/>
              <a:pPr/>
              <a:t>‹nr.›</a:t>
            </a:fld>
            <a:endParaRPr lang="da-DK" altLang="da-DK" dirty="0"/>
          </a:p>
        </p:txBody>
      </p:sp>
    </p:spTree>
    <p:extLst>
      <p:ext uri="{BB962C8B-B14F-4D97-AF65-F5344CB8AC3E}">
        <p14:creationId xmlns:p14="http://schemas.microsoft.com/office/powerpoint/2010/main" val="2248547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a:extLst>
              <a:ext uri="{FF2B5EF4-FFF2-40B4-BE49-F238E27FC236}">
                <a16:creationId xmlns:a16="http://schemas.microsoft.com/office/drawing/2014/main" id="{E316EB1A-E662-41E9-AF10-54AAB39EC033}"/>
              </a:ext>
            </a:extLst>
          </p:cNvPr>
          <p:cNvPicPr>
            <a:picLocks noChangeAspect="1"/>
          </p:cNvPicPr>
          <p:nvPr/>
        </p:nvPicPr>
        <p:blipFill>
          <a:blip r:embed="rId1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1">
            <a:extLst>
              <a:ext uri="{FF2B5EF4-FFF2-40B4-BE49-F238E27FC236}">
                <a16:creationId xmlns:a16="http://schemas.microsoft.com/office/drawing/2014/main" id="{19A0DDC7-8AD9-4314-8044-88A44F775820}"/>
              </a:ext>
            </a:extLst>
          </p:cNvPr>
          <p:cNvSpPr>
            <a:spLocks noGrp="1" noChangeArrowheads="1"/>
          </p:cNvSpPr>
          <p:nvPr>
            <p:ph type="title"/>
          </p:nvPr>
        </p:nvSpPr>
        <p:spPr bwMode="auto">
          <a:xfrm>
            <a:off x="636589" y="822325"/>
            <a:ext cx="7713663"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262" tIns="43630" rIns="87262" bIns="43630" numCol="1" anchor="b" anchorCtr="0" compatLnSpc="1">
            <a:prstTxWarp prst="textNoShape">
              <a:avLst/>
            </a:prstTxWarp>
          </a:bodyPr>
          <a:lstStyle/>
          <a:p>
            <a:pPr lvl="0"/>
            <a:r>
              <a:rPr lang="da-DK" altLang="da-DK"/>
              <a:t>Klik for at redigere titeltypografi i masteren</a:t>
            </a:r>
          </a:p>
        </p:txBody>
      </p:sp>
      <p:sp>
        <p:nvSpPr>
          <p:cNvPr id="1028" name="Rectangle 12">
            <a:extLst>
              <a:ext uri="{FF2B5EF4-FFF2-40B4-BE49-F238E27FC236}">
                <a16:creationId xmlns:a16="http://schemas.microsoft.com/office/drawing/2014/main" id="{8D04247D-1DE3-452E-86DF-2B04C3682D1B}"/>
              </a:ext>
            </a:extLst>
          </p:cNvPr>
          <p:cNvSpPr>
            <a:spLocks noGrp="1" noChangeArrowheads="1"/>
          </p:cNvSpPr>
          <p:nvPr>
            <p:ph type="body" idx="1"/>
          </p:nvPr>
        </p:nvSpPr>
        <p:spPr bwMode="auto">
          <a:xfrm>
            <a:off x="636589" y="2178051"/>
            <a:ext cx="8013700"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262" tIns="43630" rIns="87262" bIns="43630" numCol="1" anchor="t" anchorCtr="0" compatLnSpc="1">
            <a:prstTxWarp prst="textNoShape">
              <a:avLst/>
            </a:prstTxWarp>
          </a:bodyPr>
          <a:lstStyle/>
          <a:p>
            <a:pPr lvl="0"/>
            <a:r>
              <a:rPr lang="da-DK" altLang="da-DK"/>
              <a:t>Klik for at redigere teksttypografierne i masteren</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1039" name="Rectangle 15">
            <a:extLst>
              <a:ext uri="{FF2B5EF4-FFF2-40B4-BE49-F238E27FC236}">
                <a16:creationId xmlns:a16="http://schemas.microsoft.com/office/drawing/2014/main" id="{B60D36E2-0F71-490D-95B9-7FF11899B545}"/>
              </a:ext>
            </a:extLst>
          </p:cNvPr>
          <p:cNvSpPr>
            <a:spLocks noGrp="1" noChangeArrowheads="1"/>
          </p:cNvSpPr>
          <p:nvPr>
            <p:ph type="sldNum" sz="quarter" idx="4"/>
          </p:nvPr>
        </p:nvSpPr>
        <p:spPr bwMode="auto">
          <a:xfrm>
            <a:off x="8699500" y="3314700"/>
            <a:ext cx="492125" cy="476250"/>
          </a:xfrm>
          <a:prstGeom prst="rect">
            <a:avLst/>
          </a:prstGeom>
          <a:noFill/>
          <a:ln w="9525">
            <a:noFill/>
            <a:miter lim="800000"/>
            <a:headEnd/>
            <a:tailEnd/>
          </a:ln>
          <a:effectLst/>
        </p:spPr>
        <p:txBody>
          <a:bodyPr vert="horz" wrap="square" lIns="87262" tIns="43630" rIns="87262" bIns="43630" numCol="1" anchor="t" anchorCtr="0" compatLnSpc="1">
            <a:prstTxWarp prst="textNoShape">
              <a:avLst/>
            </a:prstTxWarp>
          </a:bodyPr>
          <a:lstStyle>
            <a:lvl1pPr algn="ctr">
              <a:spcBef>
                <a:spcPct val="0"/>
              </a:spcBef>
              <a:defRPr sz="1300"/>
            </a:lvl1pPr>
          </a:lstStyle>
          <a:p>
            <a:fld id="{2AD01DB0-6004-47E4-9EBA-F554647C8822}" type="slidenum">
              <a:rPr lang="da-DK" altLang="da-DK"/>
              <a:pPr/>
              <a:t>‹nr.›</a:t>
            </a:fld>
            <a:endParaRPr lang="da-DK" altLang="da-DK" dirty="0"/>
          </a:p>
        </p:txBody>
      </p:sp>
      <p:sp>
        <p:nvSpPr>
          <p:cNvPr id="1044" name="Rectangle 20">
            <a:extLst>
              <a:ext uri="{FF2B5EF4-FFF2-40B4-BE49-F238E27FC236}">
                <a16:creationId xmlns:a16="http://schemas.microsoft.com/office/drawing/2014/main" id="{A66A25C7-319C-49D7-B6F5-F1AD5F566B63}"/>
              </a:ext>
            </a:extLst>
          </p:cNvPr>
          <p:cNvSpPr>
            <a:spLocks noChangeArrowheads="1"/>
          </p:cNvSpPr>
          <p:nvPr/>
        </p:nvSpPr>
        <p:spPr bwMode="auto">
          <a:xfrm>
            <a:off x="431802" y="6329364"/>
            <a:ext cx="168627" cy="222781"/>
          </a:xfrm>
          <a:prstGeom prst="rect">
            <a:avLst/>
          </a:prstGeom>
          <a:noFill/>
          <a:ln w="9525">
            <a:noFill/>
            <a:miter lim="800000"/>
            <a:headEnd/>
            <a:tailEnd/>
          </a:ln>
          <a:effectLst/>
        </p:spPr>
        <p:txBody>
          <a:bodyPr wrap="none" lIns="83466" tIns="41733" rIns="83466" bIns="41733">
            <a:spAutoFit/>
          </a:bodyPr>
          <a:lstStyle/>
          <a:p>
            <a:pPr algn="l" defTabSz="835025" eaLnBrk="0" hangingPunct="0">
              <a:spcBef>
                <a:spcPct val="0"/>
              </a:spcBef>
              <a:defRPr/>
            </a:pPr>
            <a:endParaRPr lang="da-DK" sz="900" dirty="0">
              <a:latin typeface="Arial" charset="0"/>
              <a:ea typeface="ＭＳ Ｐゴシック" charset="-128"/>
              <a:cs typeface="ＭＳ Ｐゴシック" charset="-128"/>
            </a:endParaRPr>
          </a:p>
        </p:txBody>
      </p:sp>
      <p:sp>
        <p:nvSpPr>
          <p:cNvPr id="1046" name="Rectangle 22">
            <a:extLst>
              <a:ext uri="{FF2B5EF4-FFF2-40B4-BE49-F238E27FC236}">
                <a16:creationId xmlns:a16="http://schemas.microsoft.com/office/drawing/2014/main" id="{B011B1DD-E0A0-4799-BFC2-0DC0B52040A2}"/>
              </a:ext>
            </a:extLst>
          </p:cNvPr>
          <p:cNvSpPr>
            <a:spLocks noGrp="1" noChangeArrowheads="1"/>
          </p:cNvSpPr>
          <p:nvPr>
            <p:ph type="dt" sz="half" idx="2"/>
          </p:nvPr>
        </p:nvSpPr>
        <p:spPr bwMode="auto">
          <a:xfrm>
            <a:off x="7075364" y="6359526"/>
            <a:ext cx="1889125" cy="454025"/>
          </a:xfrm>
          <a:prstGeom prst="rect">
            <a:avLst/>
          </a:prstGeom>
          <a:noFill/>
          <a:ln w="9525">
            <a:noFill/>
            <a:miter lim="800000"/>
            <a:headEnd/>
            <a:tailEnd/>
          </a:ln>
          <a:effectLst/>
        </p:spPr>
        <p:txBody>
          <a:bodyPr vert="horz" wrap="square" lIns="83466" tIns="41733" rIns="83466" bIns="41733" numCol="1" anchor="t" anchorCtr="0" compatLnSpc="1">
            <a:prstTxWarp prst="textNoShape">
              <a:avLst/>
            </a:prstTxWarp>
          </a:bodyPr>
          <a:lstStyle>
            <a:lvl1pPr algn="r">
              <a:spcBef>
                <a:spcPct val="0"/>
              </a:spcBef>
              <a:defRPr sz="900" smtClean="0">
                <a:solidFill>
                  <a:schemeClr val="bg2"/>
                </a:solidFill>
                <a:latin typeface="Arial" charset="0"/>
                <a:ea typeface="ＭＳ Ｐゴシック" charset="-128"/>
              </a:defRPr>
            </a:lvl1pPr>
          </a:lstStyle>
          <a:p>
            <a:pPr>
              <a:defRPr/>
            </a:pPr>
            <a:fld id="{7DE5BD33-91E8-4B79-B514-1D82B195BCBC}" type="datetime1">
              <a:rPr lang="da-DK" smtClean="0"/>
              <a:pPr>
                <a:defRPr/>
              </a:pPr>
              <a:t>17-05-2022</a:t>
            </a:fld>
            <a:endParaRPr lang="da-DK" dirty="0"/>
          </a:p>
        </p:txBody>
      </p:sp>
      <p:sp>
        <p:nvSpPr>
          <p:cNvPr id="1059" name="Rectangle 35">
            <a:extLst>
              <a:ext uri="{FF2B5EF4-FFF2-40B4-BE49-F238E27FC236}">
                <a16:creationId xmlns:a16="http://schemas.microsoft.com/office/drawing/2014/main" id="{D0CB681A-9046-439D-93F4-31D14F1AF389}"/>
              </a:ext>
            </a:extLst>
          </p:cNvPr>
          <p:cNvSpPr>
            <a:spLocks noChangeArrowheads="1"/>
          </p:cNvSpPr>
          <p:nvPr/>
        </p:nvSpPr>
        <p:spPr bwMode="auto">
          <a:xfrm>
            <a:off x="8121070" y="5750868"/>
            <a:ext cx="184731" cy="461665"/>
          </a:xfrm>
          <a:prstGeom prst="rect">
            <a:avLst/>
          </a:prstGeom>
          <a:noFill/>
          <a:ln w="9525">
            <a:noFill/>
            <a:miter lim="800000"/>
            <a:headEnd/>
            <a:tailEnd/>
          </a:ln>
          <a:effectLst/>
        </p:spPr>
        <p:txBody>
          <a:bodyPr wrap="none" anchor="ctr">
            <a:spAutoFit/>
          </a:bodyPr>
          <a:lstStyle/>
          <a:p>
            <a:pPr>
              <a:defRPr/>
            </a:pPr>
            <a:endParaRPr lang="da-DK" dirty="0">
              <a:latin typeface="Arial" charset="0"/>
              <a:ea typeface="+mn-ea"/>
            </a:endParaRPr>
          </a:p>
        </p:txBody>
      </p:sp>
      <p:sp>
        <p:nvSpPr>
          <p:cNvPr id="1069" name="Rectangle 45">
            <a:extLst>
              <a:ext uri="{FF2B5EF4-FFF2-40B4-BE49-F238E27FC236}">
                <a16:creationId xmlns:a16="http://schemas.microsoft.com/office/drawing/2014/main" id="{9A4C1D91-D022-4E7C-8AC2-F1D64417BDCA}"/>
              </a:ext>
            </a:extLst>
          </p:cNvPr>
          <p:cNvSpPr>
            <a:spLocks noChangeArrowheads="1"/>
          </p:cNvSpPr>
          <p:nvPr/>
        </p:nvSpPr>
        <p:spPr bwMode="auto">
          <a:xfrm>
            <a:off x="7822619" y="5455593"/>
            <a:ext cx="184731" cy="461665"/>
          </a:xfrm>
          <a:prstGeom prst="rect">
            <a:avLst/>
          </a:prstGeom>
          <a:noFill/>
          <a:ln w="9525">
            <a:noFill/>
            <a:miter lim="800000"/>
            <a:headEnd/>
            <a:tailEnd/>
          </a:ln>
          <a:effectLst/>
        </p:spPr>
        <p:txBody>
          <a:bodyPr wrap="none" anchor="ctr">
            <a:spAutoFit/>
          </a:bodyPr>
          <a:lstStyle/>
          <a:p>
            <a:pPr>
              <a:defRPr/>
            </a:pPr>
            <a:endParaRPr lang="da-DK" dirty="0">
              <a:latin typeface="Arial" charset="0"/>
              <a:ea typeface="+mn-ea"/>
            </a:endParaRPr>
          </a:p>
        </p:txBody>
      </p:sp>
    </p:spTree>
  </p:cSld>
  <p:clrMap bg1="lt1" tx1="dk1" bg2="lt2" tx2="dk2" accent1="accent1" accent2="accent2" accent3="accent3" accent4="accent4" accent5="accent5" accent6="accent6" hlink="hlink" folHlink="folHlink"/>
  <p:sldLayoutIdLst>
    <p:sldLayoutId id="2147483682" r:id="rId1"/>
    <p:sldLayoutId id="2147483677" r:id="rId2"/>
    <p:sldLayoutId id="2147483693" r:id="rId3"/>
    <p:sldLayoutId id="2147483692" r:id="rId4"/>
    <p:sldLayoutId id="2147483687" r:id="rId5"/>
    <p:sldLayoutId id="2147483688" r:id="rId6"/>
    <p:sldLayoutId id="2147483689" r:id="rId7"/>
    <p:sldLayoutId id="2147483690" r:id="rId8"/>
    <p:sldLayoutId id="2147483691" r:id="rId9"/>
  </p:sldLayoutIdLst>
  <p:timing>
    <p:tnLst>
      <p:par>
        <p:cTn id="1" dur="indefinite" restart="never" nodeType="tmRoot"/>
      </p:par>
    </p:tnLst>
  </p:timing>
  <p:hf hdr="0" ftr="0"/>
  <p:txStyles>
    <p:titleStyle>
      <a:lvl1pPr algn="l" defTabSz="873125" rtl="0" eaLnBrk="1" fontAlgn="base" hangingPunct="1">
        <a:lnSpc>
          <a:spcPts val="3463"/>
        </a:lnSpc>
        <a:spcBef>
          <a:spcPct val="0"/>
        </a:spcBef>
        <a:spcAft>
          <a:spcPct val="0"/>
        </a:spcAft>
        <a:defRPr sz="3300">
          <a:solidFill>
            <a:schemeClr val="tx1"/>
          </a:solidFill>
          <a:latin typeface="+mj-lt"/>
          <a:ea typeface="ＭＳ Ｐゴシック" charset="-128"/>
          <a:cs typeface="+mj-cs"/>
        </a:defRPr>
      </a:lvl1pPr>
      <a:lvl2pPr algn="l" defTabSz="873125" rtl="0" eaLnBrk="1" fontAlgn="base" hangingPunct="1">
        <a:lnSpc>
          <a:spcPts val="3463"/>
        </a:lnSpc>
        <a:spcBef>
          <a:spcPct val="0"/>
        </a:spcBef>
        <a:spcAft>
          <a:spcPct val="0"/>
        </a:spcAft>
        <a:defRPr sz="3300">
          <a:solidFill>
            <a:schemeClr val="tx1"/>
          </a:solidFill>
          <a:latin typeface="Arial" charset="0"/>
          <a:ea typeface="ＭＳ Ｐゴシック" charset="-128"/>
        </a:defRPr>
      </a:lvl2pPr>
      <a:lvl3pPr algn="l" defTabSz="873125" rtl="0" eaLnBrk="1" fontAlgn="base" hangingPunct="1">
        <a:lnSpc>
          <a:spcPts val="3463"/>
        </a:lnSpc>
        <a:spcBef>
          <a:spcPct val="0"/>
        </a:spcBef>
        <a:spcAft>
          <a:spcPct val="0"/>
        </a:spcAft>
        <a:defRPr sz="3300">
          <a:solidFill>
            <a:schemeClr val="tx1"/>
          </a:solidFill>
          <a:latin typeface="Arial" charset="0"/>
          <a:ea typeface="ＭＳ Ｐゴシック" charset="-128"/>
        </a:defRPr>
      </a:lvl3pPr>
      <a:lvl4pPr algn="l" defTabSz="873125" rtl="0" eaLnBrk="1" fontAlgn="base" hangingPunct="1">
        <a:lnSpc>
          <a:spcPts val="3463"/>
        </a:lnSpc>
        <a:spcBef>
          <a:spcPct val="0"/>
        </a:spcBef>
        <a:spcAft>
          <a:spcPct val="0"/>
        </a:spcAft>
        <a:defRPr sz="3300">
          <a:solidFill>
            <a:schemeClr val="tx1"/>
          </a:solidFill>
          <a:latin typeface="Arial" charset="0"/>
          <a:ea typeface="ＭＳ Ｐゴシック" charset="-128"/>
        </a:defRPr>
      </a:lvl4pPr>
      <a:lvl5pPr algn="l" defTabSz="873125" rtl="0" eaLnBrk="1" fontAlgn="base" hangingPunct="1">
        <a:lnSpc>
          <a:spcPts val="3463"/>
        </a:lnSpc>
        <a:spcBef>
          <a:spcPct val="0"/>
        </a:spcBef>
        <a:spcAft>
          <a:spcPct val="0"/>
        </a:spcAft>
        <a:defRPr sz="3300">
          <a:solidFill>
            <a:schemeClr val="tx1"/>
          </a:solidFill>
          <a:latin typeface="Arial" charset="0"/>
          <a:ea typeface="ＭＳ Ｐゴシック" charset="-128"/>
        </a:defRPr>
      </a:lvl5pPr>
      <a:lvl6pPr marL="457200" algn="l" defTabSz="873125" rtl="0" eaLnBrk="1" fontAlgn="base" hangingPunct="1">
        <a:lnSpc>
          <a:spcPts val="3463"/>
        </a:lnSpc>
        <a:spcBef>
          <a:spcPct val="0"/>
        </a:spcBef>
        <a:spcAft>
          <a:spcPct val="0"/>
        </a:spcAft>
        <a:defRPr sz="3300">
          <a:solidFill>
            <a:schemeClr val="tx1"/>
          </a:solidFill>
          <a:latin typeface="Arial" charset="0"/>
        </a:defRPr>
      </a:lvl6pPr>
      <a:lvl7pPr marL="914400" algn="l" defTabSz="873125" rtl="0" eaLnBrk="1" fontAlgn="base" hangingPunct="1">
        <a:lnSpc>
          <a:spcPts val="3463"/>
        </a:lnSpc>
        <a:spcBef>
          <a:spcPct val="0"/>
        </a:spcBef>
        <a:spcAft>
          <a:spcPct val="0"/>
        </a:spcAft>
        <a:defRPr sz="3300">
          <a:solidFill>
            <a:schemeClr val="tx1"/>
          </a:solidFill>
          <a:latin typeface="Arial" charset="0"/>
        </a:defRPr>
      </a:lvl7pPr>
      <a:lvl8pPr marL="1371600" algn="l" defTabSz="873125" rtl="0" eaLnBrk="1" fontAlgn="base" hangingPunct="1">
        <a:lnSpc>
          <a:spcPts val="3463"/>
        </a:lnSpc>
        <a:spcBef>
          <a:spcPct val="0"/>
        </a:spcBef>
        <a:spcAft>
          <a:spcPct val="0"/>
        </a:spcAft>
        <a:defRPr sz="3300">
          <a:solidFill>
            <a:schemeClr val="tx1"/>
          </a:solidFill>
          <a:latin typeface="Arial" charset="0"/>
        </a:defRPr>
      </a:lvl8pPr>
      <a:lvl9pPr marL="1828800" algn="l" defTabSz="873125" rtl="0" eaLnBrk="1" fontAlgn="base" hangingPunct="1">
        <a:lnSpc>
          <a:spcPts val="3463"/>
        </a:lnSpc>
        <a:spcBef>
          <a:spcPct val="0"/>
        </a:spcBef>
        <a:spcAft>
          <a:spcPct val="0"/>
        </a:spcAft>
        <a:defRPr sz="3300">
          <a:solidFill>
            <a:schemeClr val="tx1"/>
          </a:solidFill>
          <a:latin typeface="Arial" charset="0"/>
        </a:defRPr>
      </a:lvl9pPr>
    </p:titleStyle>
    <p:bodyStyle>
      <a:lvl1pPr marL="327025" indent="-327025" algn="l" defTabSz="873125" rtl="0" eaLnBrk="1" fontAlgn="base" hangingPunct="1">
        <a:spcBef>
          <a:spcPct val="20000"/>
        </a:spcBef>
        <a:spcAft>
          <a:spcPct val="0"/>
        </a:spcAft>
        <a:buChar char="•"/>
        <a:defRPr sz="2200">
          <a:solidFill>
            <a:schemeClr val="tx1"/>
          </a:solidFill>
          <a:latin typeface="+mn-lt"/>
          <a:ea typeface="ＭＳ Ｐゴシック" charset="-128"/>
          <a:cs typeface="+mn-cs"/>
        </a:defRPr>
      </a:lvl1pPr>
      <a:lvl2pPr marL="709613" indent="-271463" algn="l" defTabSz="873125" rtl="0" eaLnBrk="1" fontAlgn="base" hangingPunct="1">
        <a:spcBef>
          <a:spcPct val="20000"/>
        </a:spcBef>
        <a:spcAft>
          <a:spcPct val="0"/>
        </a:spcAft>
        <a:buChar char="–"/>
        <a:defRPr sz="1900">
          <a:solidFill>
            <a:schemeClr val="tx1"/>
          </a:solidFill>
          <a:latin typeface="+mn-lt"/>
          <a:ea typeface="ＭＳ Ｐゴシック" charset="-128"/>
        </a:defRPr>
      </a:lvl2pPr>
      <a:lvl3pPr marL="1090613" indent="-217488" algn="l" defTabSz="873125" rtl="0" eaLnBrk="1" fontAlgn="base" hangingPunct="1">
        <a:spcBef>
          <a:spcPct val="20000"/>
        </a:spcBef>
        <a:spcAft>
          <a:spcPct val="0"/>
        </a:spcAft>
        <a:buChar char="•"/>
        <a:defRPr sz="1700">
          <a:solidFill>
            <a:schemeClr val="tx1"/>
          </a:solidFill>
          <a:latin typeface="+mn-lt"/>
          <a:ea typeface="ＭＳ Ｐゴシック" charset="-128"/>
        </a:defRPr>
      </a:lvl3pPr>
      <a:lvl4pPr marL="1527175" indent="-217488" algn="l" defTabSz="873125" rtl="0" eaLnBrk="1" fontAlgn="base" hangingPunct="1">
        <a:spcBef>
          <a:spcPct val="20000"/>
        </a:spcBef>
        <a:spcAft>
          <a:spcPct val="0"/>
        </a:spcAft>
        <a:buChar char="–"/>
        <a:defRPr sz="1500">
          <a:solidFill>
            <a:schemeClr val="tx1"/>
          </a:solidFill>
          <a:latin typeface="+mn-lt"/>
          <a:ea typeface="ＭＳ Ｐゴシック" charset="-128"/>
        </a:defRPr>
      </a:lvl4pPr>
      <a:lvl5pPr marL="1963738" indent="-219075" algn="l" defTabSz="873125" rtl="0" eaLnBrk="1" fontAlgn="base" hangingPunct="1">
        <a:spcBef>
          <a:spcPct val="20000"/>
        </a:spcBef>
        <a:spcAft>
          <a:spcPct val="0"/>
        </a:spcAft>
        <a:buChar char="»"/>
        <a:defRPr sz="1500">
          <a:solidFill>
            <a:schemeClr val="tx1"/>
          </a:solidFill>
          <a:latin typeface="+mn-lt"/>
          <a:ea typeface="ＭＳ Ｐゴシック" charset="-128"/>
        </a:defRPr>
      </a:lvl5pPr>
      <a:lvl6pPr marL="2420938" indent="-219075" algn="l" defTabSz="873125" rtl="0" eaLnBrk="1" fontAlgn="base" hangingPunct="1">
        <a:spcBef>
          <a:spcPct val="20000"/>
        </a:spcBef>
        <a:spcAft>
          <a:spcPct val="0"/>
        </a:spcAft>
        <a:buChar char="»"/>
        <a:defRPr sz="1500">
          <a:solidFill>
            <a:schemeClr val="tx1"/>
          </a:solidFill>
          <a:latin typeface="+mn-lt"/>
          <a:ea typeface="ＭＳ Ｐゴシック" charset="-128"/>
        </a:defRPr>
      </a:lvl6pPr>
      <a:lvl7pPr marL="2878138" indent="-219075" algn="l" defTabSz="873125" rtl="0" eaLnBrk="1" fontAlgn="base" hangingPunct="1">
        <a:spcBef>
          <a:spcPct val="20000"/>
        </a:spcBef>
        <a:spcAft>
          <a:spcPct val="0"/>
        </a:spcAft>
        <a:buChar char="»"/>
        <a:defRPr sz="1500">
          <a:solidFill>
            <a:schemeClr val="tx1"/>
          </a:solidFill>
          <a:latin typeface="+mn-lt"/>
          <a:ea typeface="ＭＳ Ｐゴシック" charset="-128"/>
        </a:defRPr>
      </a:lvl7pPr>
      <a:lvl8pPr marL="3335338" indent="-219075" algn="l" defTabSz="873125" rtl="0" eaLnBrk="1" fontAlgn="base" hangingPunct="1">
        <a:spcBef>
          <a:spcPct val="20000"/>
        </a:spcBef>
        <a:spcAft>
          <a:spcPct val="0"/>
        </a:spcAft>
        <a:buChar char="»"/>
        <a:defRPr sz="1500">
          <a:solidFill>
            <a:schemeClr val="tx1"/>
          </a:solidFill>
          <a:latin typeface="+mn-lt"/>
          <a:ea typeface="ＭＳ Ｐゴシック" charset="-128"/>
        </a:defRPr>
      </a:lvl8pPr>
      <a:lvl9pPr marL="3792538" indent="-219075" algn="l" defTabSz="873125" rtl="0" eaLnBrk="1" fontAlgn="base" hangingPunct="1">
        <a:spcBef>
          <a:spcPct val="20000"/>
        </a:spcBef>
        <a:spcAft>
          <a:spcPct val="0"/>
        </a:spcAft>
        <a:buChar char="»"/>
        <a:defRPr sz="1500">
          <a:solidFill>
            <a:schemeClr val="tx1"/>
          </a:solidFill>
          <a:latin typeface="+mn-lt"/>
          <a:ea typeface="ＭＳ Ｐゴシック" charset="-128"/>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1"/>
          <p:cNvSpPr>
            <a:spLocks noGrp="1" noChangeArrowheads="1"/>
          </p:cNvSpPr>
          <p:nvPr>
            <p:ph type="title"/>
          </p:nvPr>
        </p:nvSpPr>
        <p:spPr bwMode="auto">
          <a:xfrm>
            <a:off x="636588" y="822325"/>
            <a:ext cx="7713662"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262" tIns="43630" rIns="87262" bIns="43630" numCol="1" anchor="b" anchorCtr="0" compatLnSpc="1">
            <a:prstTxWarp prst="textNoShape">
              <a:avLst/>
            </a:prstTxWarp>
          </a:bodyPr>
          <a:lstStyle/>
          <a:p>
            <a:pPr lvl="0"/>
            <a:r>
              <a:rPr lang="da-DK" altLang="da-DK" smtClean="0"/>
              <a:t>Klik for at redigere titeltypografi i masteren</a:t>
            </a:r>
          </a:p>
        </p:txBody>
      </p:sp>
      <p:sp>
        <p:nvSpPr>
          <p:cNvPr id="1028" name="Rectangle 12"/>
          <p:cNvSpPr>
            <a:spLocks noGrp="1" noChangeArrowheads="1"/>
          </p:cNvSpPr>
          <p:nvPr>
            <p:ph type="body" idx="1"/>
          </p:nvPr>
        </p:nvSpPr>
        <p:spPr bwMode="auto">
          <a:xfrm>
            <a:off x="636588" y="2178050"/>
            <a:ext cx="8013700"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262" tIns="43630" rIns="87262" bIns="43630" numCol="1" anchor="t" anchorCtr="0" compatLnSpc="1">
            <a:prstTxWarp prst="textNoShape">
              <a:avLst/>
            </a:prstTxWarp>
          </a:bodyPr>
          <a:lstStyle/>
          <a:p>
            <a:pPr lvl="0"/>
            <a:r>
              <a:rPr lang="da-DK" altLang="da-DK" smtClean="0"/>
              <a:t>Klik for at redigere teksttypografierne i masteren</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p>
        </p:txBody>
      </p:sp>
      <p:sp>
        <p:nvSpPr>
          <p:cNvPr id="1030" name="Rectangle 20"/>
          <p:cNvSpPr>
            <a:spLocks noChangeArrowheads="1"/>
          </p:cNvSpPr>
          <p:nvPr/>
        </p:nvSpPr>
        <p:spPr bwMode="auto">
          <a:xfrm>
            <a:off x="431800" y="6329363"/>
            <a:ext cx="1682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466" tIns="41733" rIns="83466" bIns="41733">
            <a:spAutoFit/>
          </a:bodyPr>
          <a:lstStyle>
            <a:lvl1pPr algn="r" defTabSz="835025" eaLnBrk="0" hangingPunct="0">
              <a:spcBef>
                <a:spcPct val="50000"/>
              </a:spcBef>
              <a:defRPr sz="2400">
                <a:solidFill>
                  <a:schemeClr val="tx1"/>
                </a:solidFill>
                <a:latin typeface="Arial" charset="0"/>
                <a:ea typeface="ＭＳ Ｐゴシック" pitchFamily="34" charset="-128"/>
              </a:defRPr>
            </a:lvl1pPr>
            <a:lvl2pPr marL="742950" indent="-285750" algn="r" defTabSz="835025" eaLnBrk="0" hangingPunct="0">
              <a:spcBef>
                <a:spcPct val="50000"/>
              </a:spcBef>
              <a:defRPr sz="2400">
                <a:solidFill>
                  <a:schemeClr val="tx1"/>
                </a:solidFill>
                <a:latin typeface="Arial" charset="0"/>
                <a:ea typeface="ＭＳ Ｐゴシック" pitchFamily="34" charset="-128"/>
              </a:defRPr>
            </a:lvl2pPr>
            <a:lvl3pPr marL="1143000" indent="-228600" algn="r" defTabSz="835025" eaLnBrk="0" hangingPunct="0">
              <a:spcBef>
                <a:spcPct val="50000"/>
              </a:spcBef>
              <a:defRPr sz="2400">
                <a:solidFill>
                  <a:schemeClr val="tx1"/>
                </a:solidFill>
                <a:latin typeface="Arial" charset="0"/>
                <a:ea typeface="ＭＳ Ｐゴシック" pitchFamily="34" charset="-128"/>
              </a:defRPr>
            </a:lvl3pPr>
            <a:lvl4pPr marL="1600200" indent="-228600" algn="r" defTabSz="835025" eaLnBrk="0" hangingPunct="0">
              <a:spcBef>
                <a:spcPct val="50000"/>
              </a:spcBef>
              <a:defRPr sz="2400">
                <a:solidFill>
                  <a:schemeClr val="tx1"/>
                </a:solidFill>
                <a:latin typeface="Arial" charset="0"/>
                <a:ea typeface="ＭＳ Ｐゴシック" pitchFamily="34" charset="-128"/>
              </a:defRPr>
            </a:lvl4pPr>
            <a:lvl5pPr marL="2057400" indent="-228600" algn="r" defTabSz="835025" eaLnBrk="0" hangingPunct="0">
              <a:spcBef>
                <a:spcPct val="50000"/>
              </a:spcBef>
              <a:defRPr sz="2400">
                <a:solidFill>
                  <a:schemeClr val="tx1"/>
                </a:solidFill>
                <a:latin typeface="Arial" charset="0"/>
                <a:ea typeface="ＭＳ Ｐゴシック" pitchFamily="34" charset="-128"/>
              </a:defRPr>
            </a:lvl5pPr>
            <a:lvl6pPr marL="2514600" indent="-228600" algn="r" defTabSz="835025" eaLnBrk="0" fontAlgn="base" hangingPunct="0">
              <a:spcBef>
                <a:spcPct val="50000"/>
              </a:spcBef>
              <a:spcAft>
                <a:spcPct val="0"/>
              </a:spcAft>
              <a:defRPr sz="2400">
                <a:solidFill>
                  <a:schemeClr val="tx1"/>
                </a:solidFill>
                <a:latin typeface="Arial" charset="0"/>
                <a:ea typeface="ＭＳ Ｐゴシック" pitchFamily="34" charset="-128"/>
              </a:defRPr>
            </a:lvl6pPr>
            <a:lvl7pPr marL="2971800" indent="-228600" algn="r" defTabSz="835025" eaLnBrk="0" fontAlgn="base" hangingPunct="0">
              <a:spcBef>
                <a:spcPct val="50000"/>
              </a:spcBef>
              <a:spcAft>
                <a:spcPct val="0"/>
              </a:spcAft>
              <a:defRPr sz="2400">
                <a:solidFill>
                  <a:schemeClr val="tx1"/>
                </a:solidFill>
                <a:latin typeface="Arial" charset="0"/>
                <a:ea typeface="ＭＳ Ｐゴシック" pitchFamily="34" charset="-128"/>
              </a:defRPr>
            </a:lvl7pPr>
            <a:lvl8pPr marL="3429000" indent="-228600" algn="r" defTabSz="835025" eaLnBrk="0" fontAlgn="base" hangingPunct="0">
              <a:spcBef>
                <a:spcPct val="50000"/>
              </a:spcBef>
              <a:spcAft>
                <a:spcPct val="0"/>
              </a:spcAft>
              <a:defRPr sz="2400">
                <a:solidFill>
                  <a:schemeClr val="tx1"/>
                </a:solidFill>
                <a:latin typeface="Arial" charset="0"/>
                <a:ea typeface="ＭＳ Ｐゴシック" pitchFamily="34" charset="-128"/>
              </a:defRPr>
            </a:lvl8pPr>
            <a:lvl9pPr marL="3886200" indent="-228600" algn="r" defTabSz="835025" eaLnBrk="0" fontAlgn="base" hangingPunct="0">
              <a:spcBef>
                <a:spcPct val="50000"/>
              </a:spcBef>
              <a:spcAft>
                <a:spcPct val="0"/>
              </a:spcAft>
              <a:defRPr sz="2400">
                <a:solidFill>
                  <a:schemeClr val="tx1"/>
                </a:solidFill>
                <a:latin typeface="Arial" charset="0"/>
                <a:ea typeface="ＭＳ Ｐゴシック" pitchFamily="34" charset="-128"/>
              </a:defRPr>
            </a:lvl9pPr>
          </a:lstStyle>
          <a:p>
            <a:pPr algn="l">
              <a:spcBef>
                <a:spcPct val="0"/>
              </a:spcBef>
              <a:defRPr/>
            </a:pPr>
            <a:endParaRPr lang="da-DK" altLang="da-DK" sz="900" dirty="0" smtClean="0">
              <a:solidFill>
                <a:srgbClr val="000000"/>
              </a:solidFill>
              <a:cs typeface="Arial" charset="0"/>
            </a:endParaRPr>
          </a:p>
        </p:txBody>
      </p:sp>
      <p:sp>
        <p:nvSpPr>
          <p:cNvPr id="1046" name="Rectangle 22">
            <a:extLst/>
          </p:cNvPr>
          <p:cNvSpPr>
            <a:spLocks noGrp="1" noChangeArrowheads="1"/>
          </p:cNvSpPr>
          <p:nvPr>
            <p:ph type="dt" sz="half" idx="2"/>
          </p:nvPr>
        </p:nvSpPr>
        <p:spPr bwMode="auto">
          <a:xfrm>
            <a:off x="7075488" y="6359525"/>
            <a:ext cx="1889125" cy="454025"/>
          </a:xfrm>
          <a:prstGeom prst="rect">
            <a:avLst/>
          </a:prstGeom>
          <a:noFill/>
          <a:ln w="9525">
            <a:noFill/>
            <a:miter lim="800000"/>
            <a:headEnd/>
            <a:tailEnd/>
          </a:ln>
          <a:effectLst/>
        </p:spPr>
        <p:txBody>
          <a:bodyPr vert="horz" wrap="square" lIns="83466" tIns="41733" rIns="83466" bIns="41733" numCol="1" anchor="t" anchorCtr="0" compatLnSpc="1">
            <a:prstTxWarp prst="textNoShape">
              <a:avLst/>
            </a:prstTxWarp>
          </a:bodyPr>
          <a:lstStyle>
            <a:lvl1pPr algn="r">
              <a:spcBef>
                <a:spcPct val="0"/>
              </a:spcBef>
              <a:defRPr sz="900">
                <a:solidFill>
                  <a:schemeClr val="bg2"/>
                </a:solidFill>
                <a:latin typeface="Arial" charset="0"/>
                <a:ea typeface="ＭＳ Ｐゴシック" charset="-128"/>
                <a:cs typeface="+mn-cs"/>
              </a:defRPr>
            </a:lvl1pPr>
          </a:lstStyle>
          <a:p>
            <a:pPr>
              <a:defRPr/>
            </a:pPr>
            <a:fld id="{0590B3C2-B1D1-4666-B43A-FA026436CD71}" type="datetime1">
              <a:rPr lang="da-DK">
                <a:solidFill>
                  <a:srgbClr val="333333"/>
                </a:solidFill>
              </a:rPr>
              <a:pPr>
                <a:defRPr/>
              </a:pPr>
              <a:t>17-05-2022</a:t>
            </a:fld>
            <a:endParaRPr lang="da-DK" dirty="0">
              <a:solidFill>
                <a:srgbClr val="333333"/>
              </a:solidFill>
            </a:endParaRPr>
          </a:p>
        </p:txBody>
      </p:sp>
      <p:sp>
        <p:nvSpPr>
          <p:cNvPr id="1032" name="Rectangle 35"/>
          <p:cNvSpPr>
            <a:spLocks noChangeArrowheads="1"/>
          </p:cNvSpPr>
          <p:nvPr/>
        </p:nvSpPr>
        <p:spPr bwMode="auto">
          <a:xfrm>
            <a:off x="8121650" y="5751513"/>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eaLnBrk="0" hangingPunct="0">
              <a:spcBef>
                <a:spcPct val="50000"/>
              </a:spcBef>
              <a:defRPr sz="2400">
                <a:solidFill>
                  <a:schemeClr val="tx1"/>
                </a:solidFill>
                <a:latin typeface="Arial" charset="0"/>
                <a:ea typeface="ＭＳ Ｐゴシック" pitchFamily="34" charset="-128"/>
              </a:defRPr>
            </a:lvl1pPr>
            <a:lvl2pPr marL="742950" indent="-285750" algn="r" eaLnBrk="0" hangingPunct="0">
              <a:spcBef>
                <a:spcPct val="50000"/>
              </a:spcBef>
              <a:defRPr sz="2400">
                <a:solidFill>
                  <a:schemeClr val="tx1"/>
                </a:solidFill>
                <a:latin typeface="Arial" charset="0"/>
                <a:ea typeface="ＭＳ Ｐゴシック" pitchFamily="34" charset="-128"/>
              </a:defRPr>
            </a:lvl2pPr>
            <a:lvl3pPr marL="1143000" indent="-228600" algn="r" eaLnBrk="0" hangingPunct="0">
              <a:spcBef>
                <a:spcPct val="50000"/>
              </a:spcBef>
              <a:defRPr sz="2400">
                <a:solidFill>
                  <a:schemeClr val="tx1"/>
                </a:solidFill>
                <a:latin typeface="Arial" charset="0"/>
                <a:ea typeface="ＭＳ Ｐゴシック" pitchFamily="34" charset="-128"/>
              </a:defRPr>
            </a:lvl3pPr>
            <a:lvl4pPr marL="1600200" indent="-228600" algn="r" eaLnBrk="0" hangingPunct="0">
              <a:spcBef>
                <a:spcPct val="50000"/>
              </a:spcBef>
              <a:defRPr sz="2400">
                <a:solidFill>
                  <a:schemeClr val="tx1"/>
                </a:solidFill>
                <a:latin typeface="Arial" charset="0"/>
                <a:ea typeface="ＭＳ Ｐゴシック" pitchFamily="34" charset="-128"/>
              </a:defRPr>
            </a:lvl4pPr>
            <a:lvl5pPr marL="2057400" indent="-228600" algn="r" eaLnBrk="0" hangingPunct="0">
              <a:spcBef>
                <a:spcPct val="50000"/>
              </a:spcBef>
              <a:defRPr sz="2400">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400">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400">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400">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400">
                <a:solidFill>
                  <a:schemeClr val="tx1"/>
                </a:solidFill>
                <a:latin typeface="Arial" charset="0"/>
                <a:ea typeface="ＭＳ Ｐゴシック" pitchFamily="34" charset="-128"/>
              </a:defRPr>
            </a:lvl9pPr>
          </a:lstStyle>
          <a:p>
            <a:pPr eaLnBrk="1" hangingPunct="1">
              <a:defRPr/>
            </a:pPr>
            <a:endParaRPr lang="da-DK" altLang="da-DK" dirty="0" smtClean="0">
              <a:solidFill>
                <a:srgbClr val="000000"/>
              </a:solidFill>
              <a:cs typeface="Arial" charset="0"/>
            </a:endParaRPr>
          </a:p>
        </p:txBody>
      </p:sp>
      <p:sp>
        <p:nvSpPr>
          <p:cNvPr id="1033" name="Rectangle 45"/>
          <p:cNvSpPr>
            <a:spLocks noChangeArrowheads="1"/>
          </p:cNvSpPr>
          <p:nvPr/>
        </p:nvSpPr>
        <p:spPr bwMode="auto">
          <a:xfrm>
            <a:off x="7823200" y="5456238"/>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eaLnBrk="0" hangingPunct="0">
              <a:spcBef>
                <a:spcPct val="50000"/>
              </a:spcBef>
              <a:defRPr sz="2400">
                <a:solidFill>
                  <a:schemeClr val="tx1"/>
                </a:solidFill>
                <a:latin typeface="Arial" charset="0"/>
                <a:ea typeface="ＭＳ Ｐゴシック" pitchFamily="34" charset="-128"/>
              </a:defRPr>
            </a:lvl1pPr>
            <a:lvl2pPr marL="742950" indent="-285750" algn="r" eaLnBrk="0" hangingPunct="0">
              <a:spcBef>
                <a:spcPct val="50000"/>
              </a:spcBef>
              <a:defRPr sz="2400">
                <a:solidFill>
                  <a:schemeClr val="tx1"/>
                </a:solidFill>
                <a:latin typeface="Arial" charset="0"/>
                <a:ea typeface="ＭＳ Ｐゴシック" pitchFamily="34" charset="-128"/>
              </a:defRPr>
            </a:lvl2pPr>
            <a:lvl3pPr marL="1143000" indent="-228600" algn="r" eaLnBrk="0" hangingPunct="0">
              <a:spcBef>
                <a:spcPct val="50000"/>
              </a:spcBef>
              <a:defRPr sz="2400">
                <a:solidFill>
                  <a:schemeClr val="tx1"/>
                </a:solidFill>
                <a:latin typeface="Arial" charset="0"/>
                <a:ea typeface="ＭＳ Ｐゴシック" pitchFamily="34" charset="-128"/>
              </a:defRPr>
            </a:lvl3pPr>
            <a:lvl4pPr marL="1600200" indent="-228600" algn="r" eaLnBrk="0" hangingPunct="0">
              <a:spcBef>
                <a:spcPct val="50000"/>
              </a:spcBef>
              <a:defRPr sz="2400">
                <a:solidFill>
                  <a:schemeClr val="tx1"/>
                </a:solidFill>
                <a:latin typeface="Arial" charset="0"/>
                <a:ea typeface="ＭＳ Ｐゴシック" pitchFamily="34" charset="-128"/>
              </a:defRPr>
            </a:lvl4pPr>
            <a:lvl5pPr marL="2057400" indent="-228600" algn="r" eaLnBrk="0" hangingPunct="0">
              <a:spcBef>
                <a:spcPct val="50000"/>
              </a:spcBef>
              <a:defRPr sz="2400">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400">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400">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400">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400">
                <a:solidFill>
                  <a:schemeClr val="tx1"/>
                </a:solidFill>
                <a:latin typeface="Arial" charset="0"/>
                <a:ea typeface="ＭＳ Ｐゴシック" pitchFamily="34" charset="-128"/>
              </a:defRPr>
            </a:lvl9pPr>
          </a:lstStyle>
          <a:p>
            <a:pPr eaLnBrk="1" hangingPunct="1">
              <a:defRPr/>
            </a:pPr>
            <a:endParaRPr lang="da-DK" altLang="da-DK" dirty="0" smtClean="0">
              <a:solidFill>
                <a:srgbClr val="000000"/>
              </a:solidFill>
              <a:cs typeface="Arial" charset="0"/>
            </a:endParaRPr>
          </a:p>
        </p:txBody>
      </p:sp>
    </p:spTree>
    <p:extLst>
      <p:ext uri="{BB962C8B-B14F-4D97-AF65-F5344CB8AC3E}">
        <p14:creationId xmlns:p14="http://schemas.microsoft.com/office/powerpoint/2010/main" val="197850111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94" r:id="rId3"/>
    <p:sldLayoutId id="2147483695" r:id="rId4"/>
    <p:sldLayoutId id="2147483696" r:id="rId5"/>
    <p:sldLayoutId id="2147483697" r:id="rId6"/>
    <p:sldLayoutId id="2147483698" r:id="rId7"/>
    <p:sldLayoutId id="2147483699" r:id="rId8"/>
    <p:sldLayoutId id="2147483700" r:id="rId9"/>
  </p:sldLayoutIdLst>
  <p:hf hdr="0" ftr="0"/>
  <p:txStyles>
    <p:titleStyle>
      <a:lvl1pPr algn="l" defTabSz="873125" rtl="0" eaLnBrk="0" fontAlgn="base" hangingPunct="0">
        <a:lnSpc>
          <a:spcPts val="3463"/>
        </a:lnSpc>
        <a:spcBef>
          <a:spcPct val="0"/>
        </a:spcBef>
        <a:spcAft>
          <a:spcPct val="0"/>
        </a:spcAft>
        <a:defRPr sz="3300">
          <a:solidFill>
            <a:schemeClr val="tx1"/>
          </a:solidFill>
          <a:latin typeface="+mj-lt"/>
          <a:ea typeface="ＭＳ Ｐゴシック" charset="-128"/>
          <a:cs typeface="+mj-cs"/>
        </a:defRPr>
      </a:lvl1pPr>
      <a:lvl2pPr algn="l" defTabSz="873125" rtl="0" eaLnBrk="0" fontAlgn="base" hangingPunct="0">
        <a:lnSpc>
          <a:spcPts val="3463"/>
        </a:lnSpc>
        <a:spcBef>
          <a:spcPct val="0"/>
        </a:spcBef>
        <a:spcAft>
          <a:spcPct val="0"/>
        </a:spcAft>
        <a:defRPr sz="3300">
          <a:solidFill>
            <a:schemeClr val="tx1"/>
          </a:solidFill>
          <a:latin typeface="Arial" charset="0"/>
          <a:ea typeface="ＭＳ Ｐゴシック" charset="-128"/>
        </a:defRPr>
      </a:lvl2pPr>
      <a:lvl3pPr algn="l" defTabSz="873125" rtl="0" eaLnBrk="0" fontAlgn="base" hangingPunct="0">
        <a:lnSpc>
          <a:spcPts val="3463"/>
        </a:lnSpc>
        <a:spcBef>
          <a:spcPct val="0"/>
        </a:spcBef>
        <a:spcAft>
          <a:spcPct val="0"/>
        </a:spcAft>
        <a:defRPr sz="3300">
          <a:solidFill>
            <a:schemeClr val="tx1"/>
          </a:solidFill>
          <a:latin typeface="Arial" charset="0"/>
          <a:ea typeface="ＭＳ Ｐゴシック" charset="-128"/>
        </a:defRPr>
      </a:lvl3pPr>
      <a:lvl4pPr algn="l" defTabSz="873125" rtl="0" eaLnBrk="0" fontAlgn="base" hangingPunct="0">
        <a:lnSpc>
          <a:spcPts val="3463"/>
        </a:lnSpc>
        <a:spcBef>
          <a:spcPct val="0"/>
        </a:spcBef>
        <a:spcAft>
          <a:spcPct val="0"/>
        </a:spcAft>
        <a:defRPr sz="3300">
          <a:solidFill>
            <a:schemeClr val="tx1"/>
          </a:solidFill>
          <a:latin typeface="Arial" charset="0"/>
          <a:ea typeface="ＭＳ Ｐゴシック" charset="-128"/>
        </a:defRPr>
      </a:lvl4pPr>
      <a:lvl5pPr algn="l" defTabSz="873125" rtl="0" eaLnBrk="0" fontAlgn="base" hangingPunct="0">
        <a:lnSpc>
          <a:spcPts val="3463"/>
        </a:lnSpc>
        <a:spcBef>
          <a:spcPct val="0"/>
        </a:spcBef>
        <a:spcAft>
          <a:spcPct val="0"/>
        </a:spcAft>
        <a:defRPr sz="3300">
          <a:solidFill>
            <a:schemeClr val="tx1"/>
          </a:solidFill>
          <a:latin typeface="Arial" charset="0"/>
          <a:ea typeface="ＭＳ Ｐゴシック" charset="-128"/>
        </a:defRPr>
      </a:lvl5pPr>
      <a:lvl6pPr marL="457200" algn="l" defTabSz="873125" rtl="0" eaLnBrk="1" fontAlgn="base" hangingPunct="1">
        <a:lnSpc>
          <a:spcPts val="3463"/>
        </a:lnSpc>
        <a:spcBef>
          <a:spcPct val="0"/>
        </a:spcBef>
        <a:spcAft>
          <a:spcPct val="0"/>
        </a:spcAft>
        <a:defRPr sz="3300">
          <a:solidFill>
            <a:schemeClr val="tx1"/>
          </a:solidFill>
          <a:latin typeface="Arial" charset="0"/>
        </a:defRPr>
      </a:lvl6pPr>
      <a:lvl7pPr marL="914400" algn="l" defTabSz="873125" rtl="0" eaLnBrk="1" fontAlgn="base" hangingPunct="1">
        <a:lnSpc>
          <a:spcPts val="3463"/>
        </a:lnSpc>
        <a:spcBef>
          <a:spcPct val="0"/>
        </a:spcBef>
        <a:spcAft>
          <a:spcPct val="0"/>
        </a:spcAft>
        <a:defRPr sz="3300">
          <a:solidFill>
            <a:schemeClr val="tx1"/>
          </a:solidFill>
          <a:latin typeface="Arial" charset="0"/>
        </a:defRPr>
      </a:lvl7pPr>
      <a:lvl8pPr marL="1371600" algn="l" defTabSz="873125" rtl="0" eaLnBrk="1" fontAlgn="base" hangingPunct="1">
        <a:lnSpc>
          <a:spcPts val="3463"/>
        </a:lnSpc>
        <a:spcBef>
          <a:spcPct val="0"/>
        </a:spcBef>
        <a:spcAft>
          <a:spcPct val="0"/>
        </a:spcAft>
        <a:defRPr sz="3300">
          <a:solidFill>
            <a:schemeClr val="tx1"/>
          </a:solidFill>
          <a:latin typeface="Arial" charset="0"/>
        </a:defRPr>
      </a:lvl8pPr>
      <a:lvl9pPr marL="1828800" algn="l" defTabSz="873125" rtl="0" eaLnBrk="1" fontAlgn="base" hangingPunct="1">
        <a:lnSpc>
          <a:spcPts val="3463"/>
        </a:lnSpc>
        <a:spcBef>
          <a:spcPct val="0"/>
        </a:spcBef>
        <a:spcAft>
          <a:spcPct val="0"/>
        </a:spcAft>
        <a:defRPr sz="3300">
          <a:solidFill>
            <a:schemeClr val="tx1"/>
          </a:solidFill>
          <a:latin typeface="Arial" charset="0"/>
        </a:defRPr>
      </a:lvl9pPr>
    </p:titleStyle>
    <p:bodyStyle>
      <a:lvl1pPr marL="327025" indent="-327025" algn="l" defTabSz="873125" rtl="0" eaLnBrk="0" fontAlgn="base" hangingPunct="0">
        <a:spcBef>
          <a:spcPct val="20000"/>
        </a:spcBef>
        <a:spcAft>
          <a:spcPct val="0"/>
        </a:spcAft>
        <a:buChar char="•"/>
        <a:defRPr sz="2200">
          <a:solidFill>
            <a:schemeClr val="tx1"/>
          </a:solidFill>
          <a:latin typeface="+mn-lt"/>
          <a:ea typeface="ＭＳ Ｐゴシック" charset="-128"/>
          <a:cs typeface="+mn-cs"/>
        </a:defRPr>
      </a:lvl1pPr>
      <a:lvl2pPr marL="709613" indent="-271463" algn="l" defTabSz="873125" rtl="0" eaLnBrk="0" fontAlgn="base" hangingPunct="0">
        <a:spcBef>
          <a:spcPct val="20000"/>
        </a:spcBef>
        <a:spcAft>
          <a:spcPct val="0"/>
        </a:spcAft>
        <a:buChar char="–"/>
        <a:defRPr sz="1900">
          <a:solidFill>
            <a:schemeClr val="tx1"/>
          </a:solidFill>
          <a:latin typeface="+mn-lt"/>
          <a:ea typeface="ＭＳ Ｐゴシック" charset="-128"/>
        </a:defRPr>
      </a:lvl2pPr>
      <a:lvl3pPr marL="1090613" indent="-217488" algn="l" defTabSz="873125" rtl="0" eaLnBrk="0" fontAlgn="base" hangingPunct="0">
        <a:spcBef>
          <a:spcPct val="20000"/>
        </a:spcBef>
        <a:spcAft>
          <a:spcPct val="0"/>
        </a:spcAft>
        <a:buChar char="•"/>
        <a:defRPr sz="1700">
          <a:solidFill>
            <a:schemeClr val="tx1"/>
          </a:solidFill>
          <a:latin typeface="+mn-lt"/>
          <a:ea typeface="ＭＳ Ｐゴシック" charset="-128"/>
        </a:defRPr>
      </a:lvl3pPr>
      <a:lvl4pPr marL="1527175" indent="-217488" algn="l" defTabSz="873125" rtl="0" eaLnBrk="0" fontAlgn="base" hangingPunct="0">
        <a:spcBef>
          <a:spcPct val="20000"/>
        </a:spcBef>
        <a:spcAft>
          <a:spcPct val="0"/>
        </a:spcAft>
        <a:buChar char="–"/>
        <a:defRPr sz="1500">
          <a:solidFill>
            <a:schemeClr val="tx1"/>
          </a:solidFill>
          <a:latin typeface="+mn-lt"/>
          <a:ea typeface="ＭＳ Ｐゴシック" charset="-128"/>
        </a:defRPr>
      </a:lvl4pPr>
      <a:lvl5pPr marL="1963738" indent="-219075" algn="l" defTabSz="873125" rtl="0" eaLnBrk="0" fontAlgn="base" hangingPunct="0">
        <a:spcBef>
          <a:spcPct val="20000"/>
        </a:spcBef>
        <a:spcAft>
          <a:spcPct val="0"/>
        </a:spcAft>
        <a:buChar char="»"/>
        <a:defRPr sz="1500">
          <a:solidFill>
            <a:schemeClr val="tx1"/>
          </a:solidFill>
          <a:latin typeface="+mn-lt"/>
          <a:ea typeface="ＭＳ Ｐゴシック" charset="-128"/>
        </a:defRPr>
      </a:lvl5pPr>
      <a:lvl6pPr marL="2420938" indent="-219075" algn="l" defTabSz="873125" rtl="0" eaLnBrk="1" fontAlgn="base" hangingPunct="1">
        <a:spcBef>
          <a:spcPct val="20000"/>
        </a:spcBef>
        <a:spcAft>
          <a:spcPct val="0"/>
        </a:spcAft>
        <a:buChar char="»"/>
        <a:defRPr sz="1500">
          <a:solidFill>
            <a:schemeClr val="tx1"/>
          </a:solidFill>
          <a:latin typeface="+mn-lt"/>
          <a:ea typeface="ＭＳ Ｐゴシック" charset="-128"/>
        </a:defRPr>
      </a:lvl6pPr>
      <a:lvl7pPr marL="2878138" indent="-219075" algn="l" defTabSz="873125" rtl="0" eaLnBrk="1" fontAlgn="base" hangingPunct="1">
        <a:spcBef>
          <a:spcPct val="20000"/>
        </a:spcBef>
        <a:spcAft>
          <a:spcPct val="0"/>
        </a:spcAft>
        <a:buChar char="»"/>
        <a:defRPr sz="1500">
          <a:solidFill>
            <a:schemeClr val="tx1"/>
          </a:solidFill>
          <a:latin typeface="+mn-lt"/>
          <a:ea typeface="ＭＳ Ｐゴシック" charset="-128"/>
        </a:defRPr>
      </a:lvl7pPr>
      <a:lvl8pPr marL="3335338" indent="-219075" algn="l" defTabSz="873125" rtl="0" eaLnBrk="1" fontAlgn="base" hangingPunct="1">
        <a:spcBef>
          <a:spcPct val="20000"/>
        </a:spcBef>
        <a:spcAft>
          <a:spcPct val="0"/>
        </a:spcAft>
        <a:buChar char="»"/>
        <a:defRPr sz="1500">
          <a:solidFill>
            <a:schemeClr val="tx1"/>
          </a:solidFill>
          <a:latin typeface="+mn-lt"/>
          <a:ea typeface="ＭＳ Ｐゴシック" charset="-128"/>
        </a:defRPr>
      </a:lvl8pPr>
      <a:lvl9pPr marL="3792538" indent="-219075" algn="l" defTabSz="873125" rtl="0" eaLnBrk="1" fontAlgn="base" hangingPunct="1">
        <a:spcBef>
          <a:spcPct val="20000"/>
        </a:spcBef>
        <a:spcAft>
          <a:spcPct val="0"/>
        </a:spcAft>
        <a:buChar char="»"/>
        <a:defRPr sz="1500">
          <a:solidFill>
            <a:schemeClr val="tx1"/>
          </a:solidFill>
          <a:latin typeface="+mn-lt"/>
          <a:ea typeface="ＭＳ Ｐゴシック" charset="-128"/>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4" name="Picture 3">
            <a:extLst>
              <a:ext uri="{FF2B5EF4-FFF2-40B4-BE49-F238E27FC236}">
                <a16:creationId xmlns:a16="http://schemas.microsoft.com/office/drawing/2014/main" id="{8453CB3D-4489-4591-9ED6-6DC95D6DD0C8}"/>
              </a:ext>
            </a:extLst>
          </p:cNvPr>
          <p:cNvPicPr>
            <a:picLocks noChangeAspect="1"/>
          </p:cNvPicPr>
          <p:nvPr/>
        </p:nvPicPr>
        <p:blipFill>
          <a:blip r:embed="rId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9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4"/>
          <p:cNvSpPr txBox="1">
            <a:spLocks noChangeArrowheads="1"/>
          </p:cNvSpPr>
          <p:nvPr/>
        </p:nvSpPr>
        <p:spPr bwMode="auto">
          <a:xfrm>
            <a:off x="1043608" y="1484784"/>
            <a:ext cx="7281862" cy="273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466" tIns="41733" rIns="83466" bIns="41733">
            <a:spAutoFit/>
          </a:bodyPr>
          <a:lstStyle>
            <a:lvl1pPr defTabSz="835025" eaLnBrk="0" hangingPunct="0">
              <a:spcBef>
                <a:spcPct val="20000"/>
              </a:spcBef>
              <a:buChar char="•"/>
              <a:defRPr sz="2200">
                <a:solidFill>
                  <a:schemeClr val="tx1"/>
                </a:solidFill>
                <a:latin typeface="Arial" charset="0"/>
                <a:ea typeface="ＭＳ Ｐゴシック" pitchFamily="34" charset="-128"/>
              </a:defRPr>
            </a:lvl1pPr>
            <a:lvl2pPr marL="742950" indent="-285750" defTabSz="835025" eaLnBrk="0" hangingPunct="0">
              <a:spcBef>
                <a:spcPct val="20000"/>
              </a:spcBef>
              <a:buChar char="–"/>
              <a:defRPr sz="1900">
                <a:solidFill>
                  <a:schemeClr val="tx1"/>
                </a:solidFill>
                <a:latin typeface="Arial" charset="0"/>
                <a:ea typeface="ＭＳ Ｐゴシック" pitchFamily="34" charset="-128"/>
              </a:defRPr>
            </a:lvl2pPr>
            <a:lvl3pPr marL="1143000" indent="-228600" defTabSz="835025" eaLnBrk="0" hangingPunct="0">
              <a:spcBef>
                <a:spcPct val="20000"/>
              </a:spcBef>
              <a:buChar char="•"/>
              <a:defRPr sz="1700">
                <a:solidFill>
                  <a:schemeClr val="tx1"/>
                </a:solidFill>
                <a:latin typeface="Arial" charset="0"/>
                <a:ea typeface="ＭＳ Ｐゴシック" pitchFamily="34" charset="-128"/>
              </a:defRPr>
            </a:lvl3pPr>
            <a:lvl4pPr marL="1600200" indent="-228600" defTabSz="835025" eaLnBrk="0" hangingPunct="0">
              <a:spcBef>
                <a:spcPct val="20000"/>
              </a:spcBef>
              <a:buChar char="–"/>
              <a:defRPr sz="1500">
                <a:solidFill>
                  <a:schemeClr val="tx1"/>
                </a:solidFill>
                <a:latin typeface="Arial" charset="0"/>
                <a:ea typeface="ＭＳ Ｐゴシック" pitchFamily="34" charset="-128"/>
              </a:defRPr>
            </a:lvl4pPr>
            <a:lvl5pPr marL="2057400" indent="-228600" defTabSz="835025" eaLnBrk="0" hangingPunct="0">
              <a:spcBef>
                <a:spcPct val="20000"/>
              </a:spcBef>
              <a:buChar char="»"/>
              <a:defRPr sz="1500">
                <a:solidFill>
                  <a:schemeClr val="tx1"/>
                </a:solidFill>
                <a:latin typeface="Arial" charset="0"/>
                <a:ea typeface="ＭＳ Ｐゴシック" pitchFamily="34" charset="-128"/>
              </a:defRPr>
            </a:lvl5pPr>
            <a:lvl6pPr marL="2514600" indent="-228600" defTabSz="835025" eaLnBrk="0" fontAlgn="base" hangingPunct="0">
              <a:spcBef>
                <a:spcPct val="20000"/>
              </a:spcBef>
              <a:spcAft>
                <a:spcPct val="0"/>
              </a:spcAft>
              <a:buChar char="»"/>
              <a:defRPr sz="1500">
                <a:solidFill>
                  <a:schemeClr val="tx1"/>
                </a:solidFill>
                <a:latin typeface="Arial" charset="0"/>
                <a:ea typeface="ＭＳ Ｐゴシック" pitchFamily="34" charset="-128"/>
              </a:defRPr>
            </a:lvl6pPr>
            <a:lvl7pPr marL="2971800" indent="-228600" defTabSz="835025" eaLnBrk="0" fontAlgn="base" hangingPunct="0">
              <a:spcBef>
                <a:spcPct val="20000"/>
              </a:spcBef>
              <a:spcAft>
                <a:spcPct val="0"/>
              </a:spcAft>
              <a:buChar char="»"/>
              <a:defRPr sz="1500">
                <a:solidFill>
                  <a:schemeClr val="tx1"/>
                </a:solidFill>
                <a:latin typeface="Arial" charset="0"/>
                <a:ea typeface="ＭＳ Ｐゴシック" pitchFamily="34" charset="-128"/>
              </a:defRPr>
            </a:lvl7pPr>
            <a:lvl8pPr marL="3429000" indent="-228600" defTabSz="835025" eaLnBrk="0" fontAlgn="base" hangingPunct="0">
              <a:spcBef>
                <a:spcPct val="20000"/>
              </a:spcBef>
              <a:spcAft>
                <a:spcPct val="0"/>
              </a:spcAft>
              <a:buChar char="»"/>
              <a:defRPr sz="1500">
                <a:solidFill>
                  <a:schemeClr val="tx1"/>
                </a:solidFill>
                <a:latin typeface="Arial" charset="0"/>
                <a:ea typeface="ＭＳ Ｐゴシック" pitchFamily="34" charset="-128"/>
              </a:defRPr>
            </a:lvl8pPr>
            <a:lvl9pPr marL="3886200" indent="-228600" defTabSz="835025" eaLnBrk="0" fontAlgn="base" hangingPunct="0">
              <a:spcBef>
                <a:spcPct val="20000"/>
              </a:spcBef>
              <a:spcAft>
                <a:spcPct val="0"/>
              </a:spcAft>
              <a:buChar char="»"/>
              <a:defRPr sz="1500">
                <a:solidFill>
                  <a:schemeClr val="tx1"/>
                </a:solidFill>
                <a:latin typeface="Arial" charset="0"/>
                <a:ea typeface="ＭＳ Ｐゴシック" pitchFamily="34" charset="-128"/>
              </a:defRPr>
            </a:lvl9pPr>
          </a:lstStyle>
          <a:p>
            <a:pPr algn="ctr" eaLnBrk="1" hangingPunct="1">
              <a:spcBef>
                <a:spcPct val="50000"/>
              </a:spcBef>
              <a:buNone/>
            </a:pPr>
            <a:r>
              <a:rPr lang="da-DK" altLang="da-DK" sz="2300" dirty="0" smtClean="0">
                <a:solidFill>
                  <a:schemeClr val="accent2"/>
                </a:solidFill>
                <a:cs typeface="Arial" charset="0"/>
              </a:rPr>
              <a:t>SOF i Sønderjylland 29. juni</a:t>
            </a:r>
            <a:r>
              <a:rPr lang="da-DK" altLang="da-DK" sz="2300" dirty="0" smtClean="0">
                <a:solidFill>
                  <a:schemeClr val="accent2"/>
                </a:solidFill>
                <a:cs typeface="Arial" charset="0"/>
              </a:rPr>
              <a:t> </a:t>
            </a:r>
            <a:r>
              <a:rPr lang="da-DK" altLang="da-DK" sz="2300" dirty="0" smtClean="0">
                <a:solidFill>
                  <a:schemeClr val="accent2"/>
                </a:solidFill>
                <a:cs typeface="Arial" charset="0"/>
              </a:rPr>
              <a:t>2022</a:t>
            </a:r>
          </a:p>
          <a:p>
            <a:pPr algn="ctr" eaLnBrk="1" hangingPunct="1">
              <a:spcBef>
                <a:spcPct val="50000"/>
              </a:spcBef>
              <a:buNone/>
            </a:pPr>
            <a:endParaRPr lang="da-DK" altLang="da-DK" sz="2300" dirty="0" smtClean="0">
              <a:solidFill>
                <a:schemeClr val="accent2"/>
              </a:solidFill>
              <a:cs typeface="Arial" charset="0"/>
            </a:endParaRPr>
          </a:p>
          <a:p>
            <a:pPr algn="ctr" eaLnBrk="1" hangingPunct="1">
              <a:spcBef>
                <a:spcPct val="50000"/>
              </a:spcBef>
              <a:buNone/>
            </a:pPr>
            <a:r>
              <a:rPr lang="da-DK" altLang="da-DK" sz="2300" b="1" dirty="0">
                <a:cs typeface="Arial" charset="0"/>
              </a:rPr>
              <a:t>F</a:t>
            </a:r>
            <a:r>
              <a:rPr lang="da-DK" altLang="da-DK" sz="2300" b="1" dirty="0" smtClean="0">
                <a:cs typeface="Arial" charset="0"/>
              </a:rPr>
              <a:t>agligt </a:t>
            </a:r>
            <a:r>
              <a:rPr lang="da-DK" altLang="da-DK" sz="2300" b="1" dirty="0" smtClean="0">
                <a:cs typeface="Arial" charset="0"/>
              </a:rPr>
              <a:t>oplæg til en </a:t>
            </a:r>
            <a:r>
              <a:rPr lang="da-DK" altLang="da-DK" sz="2300" b="1" dirty="0" smtClean="0">
                <a:cs typeface="Arial" charset="0"/>
              </a:rPr>
              <a:t>10-årsplan </a:t>
            </a:r>
            <a:r>
              <a:rPr lang="da-DK" altLang="da-DK" sz="2300" b="1" dirty="0" smtClean="0">
                <a:cs typeface="Arial" charset="0"/>
              </a:rPr>
              <a:t>for psykiatrien</a:t>
            </a:r>
            <a:endParaRPr lang="da-DK" altLang="da-DK" sz="2000" b="1" dirty="0" smtClean="0">
              <a:cs typeface="Arial" charset="0"/>
            </a:endParaRPr>
          </a:p>
          <a:p>
            <a:pPr algn="l" eaLnBrk="1" hangingPunct="1">
              <a:spcBef>
                <a:spcPct val="50000"/>
              </a:spcBef>
              <a:buNone/>
            </a:pPr>
            <a:endParaRPr lang="da-DK" altLang="da-DK" sz="2000" b="1" dirty="0" smtClean="0">
              <a:solidFill>
                <a:schemeClr val="accent2"/>
              </a:solidFill>
              <a:cs typeface="Arial" charset="0"/>
            </a:endParaRPr>
          </a:p>
          <a:p>
            <a:pPr algn="l" eaLnBrk="1" hangingPunct="1">
              <a:spcBef>
                <a:spcPct val="50000"/>
              </a:spcBef>
              <a:buNone/>
            </a:pPr>
            <a:r>
              <a:rPr lang="da-DK" altLang="da-DK" sz="2000" dirty="0" smtClean="0">
                <a:solidFill>
                  <a:schemeClr val="accent2"/>
                </a:solidFill>
                <a:cs typeface="Arial" charset="0"/>
              </a:rPr>
              <a:t>Ved </a:t>
            </a:r>
            <a:r>
              <a:rPr lang="da-DK" altLang="da-DK" sz="2000" dirty="0" smtClean="0">
                <a:solidFill>
                  <a:schemeClr val="accent2"/>
                </a:solidFill>
                <a:cs typeface="Arial" charset="0"/>
              </a:rPr>
              <a:t>Anders Meinert Pedersen</a:t>
            </a:r>
            <a:r>
              <a:rPr lang="da-DK" altLang="da-DK" sz="2000" dirty="0" smtClean="0">
                <a:solidFill>
                  <a:schemeClr val="accent2"/>
                </a:solidFill>
                <a:cs typeface="Arial" charset="0"/>
              </a:rPr>
              <a:t>, lægefaglig direktør,     Psykiatrien </a:t>
            </a:r>
            <a:r>
              <a:rPr lang="da-DK" altLang="da-DK" sz="2000" dirty="0" smtClean="0">
                <a:solidFill>
                  <a:schemeClr val="accent2"/>
                </a:solidFill>
                <a:cs typeface="Arial" charset="0"/>
              </a:rPr>
              <a:t>i Region Syddanmark</a:t>
            </a:r>
            <a:endParaRPr lang="da-DK" altLang="da-DK" sz="2400" dirty="0">
              <a:solidFill>
                <a:schemeClr val="accent2"/>
              </a:solidFill>
              <a:cs typeface="Arial" charset="0"/>
            </a:endParaRPr>
          </a:p>
        </p:txBody>
      </p:sp>
    </p:spTree>
    <p:extLst>
      <p:ext uri="{BB962C8B-B14F-4D97-AF65-F5344CB8AC3E}">
        <p14:creationId xmlns:p14="http://schemas.microsoft.com/office/powerpoint/2010/main" val="2367065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9552" y="260648"/>
            <a:ext cx="7713662" cy="1017588"/>
          </a:xfrm>
        </p:spPr>
        <p:txBody>
          <a:bodyPr/>
          <a:lstStyle/>
          <a:p>
            <a:r>
              <a:rPr lang="da-DK" sz="2400" b="1" dirty="0" smtClean="0"/>
              <a:t>Baggrund</a:t>
            </a:r>
            <a:endParaRPr lang="da-DK" sz="2400" b="1" dirty="0"/>
          </a:p>
        </p:txBody>
      </p:sp>
      <p:sp>
        <p:nvSpPr>
          <p:cNvPr id="2" name="Pladsholder til dato 1"/>
          <p:cNvSpPr>
            <a:spLocks noGrp="1"/>
          </p:cNvSpPr>
          <p:nvPr>
            <p:ph type="dt" sz="half" idx="11"/>
          </p:nvPr>
        </p:nvSpPr>
        <p:spPr/>
        <p:txBody>
          <a:bodyPr/>
          <a:lstStyle/>
          <a:p>
            <a:pPr>
              <a:defRPr/>
            </a:pPr>
            <a:fld id="{0E0BD200-498F-446B-8DAF-3F02CAB6FAB8}" type="datetime1">
              <a:rPr lang="da-DK" smtClean="0">
                <a:solidFill>
                  <a:srgbClr val="333333"/>
                </a:solidFill>
              </a:rPr>
              <a:pPr>
                <a:defRPr/>
              </a:pPr>
              <a:t>17-05-2022</a:t>
            </a:fld>
            <a:endParaRPr lang="da-DK" dirty="0">
              <a:solidFill>
                <a:srgbClr val="333333"/>
              </a:solidFill>
            </a:endParaRPr>
          </a:p>
        </p:txBody>
      </p:sp>
      <p:pic>
        <p:nvPicPr>
          <p:cNvPr id="6" name="Pladsholder til indhold 5"/>
          <p:cNvPicPr>
            <a:picLocks noGrp="1" noChangeAspect="1"/>
          </p:cNvPicPr>
          <p:nvPr>
            <p:ph sz="quarter" idx="12"/>
          </p:nvPr>
        </p:nvPicPr>
        <p:blipFill>
          <a:blip r:embed="rId2"/>
          <a:stretch>
            <a:fillRect/>
          </a:stretch>
        </p:blipFill>
        <p:spPr>
          <a:xfrm>
            <a:off x="5110406" y="1372196"/>
            <a:ext cx="3240360" cy="4208192"/>
          </a:xfrm>
          <a:prstGeom prst="rect">
            <a:avLst/>
          </a:prstGeom>
        </p:spPr>
      </p:pic>
      <p:sp>
        <p:nvSpPr>
          <p:cNvPr id="5" name="Pladsholder til tekst 4"/>
          <p:cNvSpPr>
            <a:spLocks noGrp="1"/>
          </p:cNvSpPr>
          <p:nvPr>
            <p:ph type="body" sz="quarter" idx="13"/>
          </p:nvPr>
        </p:nvSpPr>
        <p:spPr>
          <a:xfrm>
            <a:off x="539552" y="1389899"/>
            <a:ext cx="4536504" cy="4190489"/>
          </a:xfrm>
        </p:spPr>
        <p:txBody>
          <a:bodyPr/>
          <a:lstStyle/>
          <a:p>
            <a:r>
              <a:rPr lang="da-DK" dirty="0" smtClean="0"/>
              <a:t>Offentliggjort 13. januar 2022</a:t>
            </a:r>
          </a:p>
          <a:p>
            <a:r>
              <a:rPr lang="da-DK" dirty="0" smtClean="0"/>
              <a:t>Indeholder 37 anbefalinger</a:t>
            </a:r>
          </a:p>
          <a:p>
            <a:r>
              <a:rPr lang="da-DK" dirty="0" smtClean="0"/>
              <a:t>Udarbejdet med input fra en bred kreds af interessenter- herunder:</a:t>
            </a:r>
          </a:p>
          <a:p>
            <a:pPr lvl="1"/>
            <a:r>
              <a:rPr lang="da-DK" dirty="0" smtClean="0"/>
              <a:t>patient- og pårørendeorganisationer</a:t>
            </a:r>
          </a:p>
          <a:p>
            <a:pPr lvl="1"/>
            <a:r>
              <a:rPr lang="da-DK" dirty="0" smtClean="0"/>
              <a:t>faglige selskaber og organisationer</a:t>
            </a:r>
          </a:p>
          <a:p>
            <a:pPr lvl="1"/>
            <a:r>
              <a:rPr lang="da-DK" dirty="0" smtClean="0"/>
              <a:t>kommuner, regioner, ministerier og styrelser</a:t>
            </a:r>
          </a:p>
          <a:p>
            <a:r>
              <a:rPr lang="da-DK" dirty="0" smtClean="0"/>
              <a:t>Indgår nu i de politiske forhandlinger </a:t>
            </a:r>
          </a:p>
          <a:p>
            <a:endParaRPr lang="da-DK" dirty="0"/>
          </a:p>
        </p:txBody>
      </p:sp>
    </p:spTree>
    <p:extLst>
      <p:ext uri="{BB962C8B-B14F-4D97-AF65-F5344CB8AC3E}">
        <p14:creationId xmlns:p14="http://schemas.microsoft.com/office/powerpoint/2010/main" val="773428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26296" y="325734"/>
            <a:ext cx="7713662" cy="1017588"/>
          </a:xfrm>
        </p:spPr>
        <p:txBody>
          <a:bodyPr/>
          <a:lstStyle/>
          <a:p>
            <a:r>
              <a:rPr lang="da-DK" sz="2800" b="1" dirty="0" smtClean="0"/>
              <a:t>Analysen af den nuværende situation</a:t>
            </a:r>
            <a:endParaRPr lang="da-DK" sz="2800" b="1" dirty="0"/>
          </a:p>
        </p:txBody>
      </p:sp>
      <p:sp>
        <p:nvSpPr>
          <p:cNvPr id="3" name="Pladsholder til dato 2"/>
          <p:cNvSpPr>
            <a:spLocks noGrp="1"/>
          </p:cNvSpPr>
          <p:nvPr>
            <p:ph type="dt" sz="half" idx="11"/>
          </p:nvPr>
        </p:nvSpPr>
        <p:spPr/>
        <p:txBody>
          <a:bodyPr/>
          <a:lstStyle/>
          <a:p>
            <a:pPr>
              <a:defRPr/>
            </a:pPr>
            <a:fld id="{7DE5BD33-91E8-4B79-B514-1D82B195BCBC}" type="datetime1">
              <a:rPr lang="da-DK" smtClean="0"/>
              <a:pPr>
                <a:defRPr/>
              </a:pPr>
              <a:t>17-05-2022</a:t>
            </a:fld>
            <a:endParaRPr lang="da-DK" dirty="0"/>
          </a:p>
        </p:txBody>
      </p:sp>
      <p:sp>
        <p:nvSpPr>
          <p:cNvPr id="8" name="Pladsholder til indhold 7"/>
          <p:cNvSpPr>
            <a:spLocks noGrp="1"/>
          </p:cNvSpPr>
          <p:nvPr>
            <p:ph sz="quarter" idx="12"/>
          </p:nvPr>
        </p:nvSpPr>
        <p:spPr>
          <a:xfrm>
            <a:off x="4409352" y="1916832"/>
            <a:ext cx="3936840" cy="3060000"/>
          </a:xfrm>
        </p:spPr>
        <p:txBody>
          <a:bodyPr/>
          <a:lstStyle/>
          <a:p>
            <a:r>
              <a:rPr lang="da-DK" sz="2000" dirty="0" smtClean="0"/>
              <a:t>Utilstrækkelig </a:t>
            </a:r>
            <a:r>
              <a:rPr lang="da-DK" sz="2000" dirty="0"/>
              <a:t>tilgængelighed, kapacitet </a:t>
            </a:r>
            <a:r>
              <a:rPr lang="da-DK" sz="2000" dirty="0" smtClean="0"/>
              <a:t>og sammenhæng</a:t>
            </a:r>
            <a:endParaRPr lang="da-DK" sz="2000" dirty="0"/>
          </a:p>
          <a:p>
            <a:r>
              <a:rPr lang="da-DK" sz="2000" dirty="0" smtClean="0"/>
              <a:t>Utilstrækkelig </a:t>
            </a:r>
            <a:r>
              <a:rPr lang="da-DK" sz="2000" dirty="0"/>
              <a:t>kvalitet og tværfaglighed i de </a:t>
            </a:r>
            <a:r>
              <a:rPr lang="da-DK" sz="2000" dirty="0" smtClean="0"/>
              <a:t>eksisterende </a:t>
            </a:r>
            <a:r>
              <a:rPr lang="da-DK" sz="2000" dirty="0"/>
              <a:t>tilbud</a:t>
            </a:r>
          </a:p>
          <a:p>
            <a:r>
              <a:rPr lang="da-DK" sz="2000" dirty="0" smtClean="0"/>
              <a:t>Utilstrækkelige </a:t>
            </a:r>
            <a:r>
              <a:rPr lang="da-DK" sz="2000" dirty="0"/>
              <a:t>forebyggende og tidlige </a:t>
            </a:r>
            <a:r>
              <a:rPr lang="da-DK" sz="2000" dirty="0" smtClean="0"/>
              <a:t>indsatser</a:t>
            </a:r>
            <a:endParaRPr lang="da-DK" sz="2000" dirty="0"/>
          </a:p>
          <a:p>
            <a:r>
              <a:rPr lang="da-DK" sz="2000" dirty="0" smtClean="0"/>
              <a:t>Stigmatisering</a:t>
            </a:r>
            <a:r>
              <a:rPr lang="da-DK" sz="2000" dirty="0"/>
              <a:t>, manglende prioritering og </a:t>
            </a:r>
            <a:r>
              <a:rPr lang="da-DK" sz="2000" dirty="0" smtClean="0"/>
              <a:t>ligestilling </a:t>
            </a:r>
            <a:endParaRPr lang="da-DK" sz="2000" dirty="0"/>
          </a:p>
          <a:p>
            <a:r>
              <a:rPr lang="da-DK" sz="2000" dirty="0" smtClean="0"/>
              <a:t>Utilstrækkelig </a:t>
            </a:r>
            <a:r>
              <a:rPr lang="da-DK" sz="2000" dirty="0"/>
              <a:t>forskning, faglig udvikling </a:t>
            </a:r>
            <a:r>
              <a:rPr lang="da-DK" sz="2000" dirty="0" smtClean="0"/>
              <a:t>og manglende </a:t>
            </a:r>
            <a:r>
              <a:rPr lang="da-DK" sz="2000" dirty="0"/>
              <a:t>prestige</a:t>
            </a:r>
          </a:p>
        </p:txBody>
      </p:sp>
      <p:sp>
        <p:nvSpPr>
          <p:cNvPr id="9" name="Pladsholder til indhold 8"/>
          <p:cNvSpPr>
            <a:spLocks noGrp="1"/>
          </p:cNvSpPr>
          <p:nvPr>
            <p:ph sz="quarter" idx="13"/>
          </p:nvPr>
        </p:nvSpPr>
        <p:spPr>
          <a:xfrm>
            <a:off x="456432" y="1993864"/>
            <a:ext cx="3780000" cy="3060000"/>
          </a:xfrm>
        </p:spPr>
        <p:txBody>
          <a:bodyPr/>
          <a:lstStyle/>
          <a:p>
            <a:r>
              <a:rPr lang="da-DK" sz="2000" dirty="0"/>
              <a:t>Særligt børn og unge har dårlig mental sundhed</a:t>
            </a:r>
          </a:p>
          <a:p>
            <a:r>
              <a:rPr lang="da-DK" sz="2000" dirty="0" smtClean="0"/>
              <a:t>Psykiske </a:t>
            </a:r>
            <a:r>
              <a:rPr lang="da-DK" sz="2000" dirty="0"/>
              <a:t>lidelser = 25% af sygdomsbyrden </a:t>
            </a:r>
          </a:p>
          <a:p>
            <a:r>
              <a:rPr lang="da-DK" sz="2000" dirty="0" smtClean="0"/>
              <a:t>Ca</a:t>
            </a:r>
            <a:r>
              <a:rPr lang="da-DK" sz="2000" dirty="0"/>
              <a:t>. 1 ud af 2 får selv psykisk lidelse i et livsforløb, og alle har </a:t>
            </a:r>
            <a:r>
              <a:rPr lang="da-DK" sz="2000" dirty="0" smtClean="0"/>
              <a:t>psykisk lidelse</a:t>
            </a:r>
            <a:r>
              <a:rPr lang="da-DK" sz="2000" dirty="0" smtClean="0"/>
              <a:t> </a:t>
            </a:r>
            <a:r>
              <a:rPr lang="da-DK" sz="2000" dirty="0"/>
              <a:t>i familien</a:t>
            </a:r>
          </a:p>
          <a:p>
            <a:r>
              <a:rPr lang="da-DK" sz="2000" dirty="0" smtClean="0"/>
              <a:t>Mennesker </a:t>
            </a:r>
            <a:r>
              <a:rPr lang="da-DK" sz="2000" dirty="0"/>
              <a:t>med svær psykiske lidelse lever 15- 20 år kortere</a:t>
            </a:r>
          </a:p>
          <a:p>
            <a:endParaRPr lang="da-DK" dirty="0"/>
          </a:p>
        </p:txBody>
      </p:sp>
      <p:sp>
        <p:nvSpPr>
          <p:cNvPr id="10" name="Pladsholder til tekst 9"/>
          <p:cNvSpPr>
            <a:spLocks noGrp="1"/>
          </p:cNvSpPr>
          <p:nvPr>
            <p:ph type="body" sz="quarter" idx="14"/>
          </p:nvPr>
        </p:nvSpPr>
        <p:spPr>
          <a:xfrm>
            <a:off x="4505564" y="1517885"/>
            <a:ext cx="3744416" cy="576064"/>
          </a:xfrm>
        </p:spPr>
        <p:txBody>
          <a:bodyPr/>
          <a:lstStyle/>
          <a:p>
            <a:r>
              <a:rPr lang="da-DK" b="1" dirty="0" smtClean="0"/>
              <a:t>Hovedproblemer:</a:t>
            </a:r>
            <a:endParaRPr lang="da-DK" b="1" dirty="0"/>
          </a:p>
        </p:txBody>
      </p:sp>
      <p:sp>
        <p:nvSpPr>
          <p:cNvPr id="11" name="Pladsholder til tekst 10"/>
          <p:cNvSpPr>
            <a:spLocks noGrp="1"/>
          </p:cNvSpPr>
          <p:nvPr>
            <p:ph type="body" sz="quarter" idx="15"/>
          </p:nvPr>
        </p:nvSpPr>
        <p:spPr>
          <a:xfrm>
            <a:off x="492016" y="1515020"/>
            <a:ext cx="3744416" cy="576064"/>
          </a:xfrm>
        </p:spPr>
        <p:txBody>
          <a:bodyPr/>
          <a:lstStyle/>
          <a:p>
            <a:r>
              <a:rPr lang="da-DK" b="1" dirty="0" smtClean="0"/>
              <a:t>Udfordringer:</a:t>
            </a:r>
            <a:endParaRPr lang="da-DK" b="1" dirty="0"/>
          </a:p>
        </p:txBody>
      </p:sp>
    </p:spTree>
    <p:extLst>
      <p:ext uri="{BB962C8B-B14F-4D97-AF65-F5344CB8AC3E}">
        <p14:creationId xmlns:p14="http://schemas.microsoft.com/office/powerpoint/2010/main" val="2805771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dsholder til indhold 10"/>
          <p:cNvPicPr>
            <a:picLocks noGrp="1" noChangeAspect="1"/>
          </p:cNvPicPr>
          <p:nvPr>
            <p:ph idx="1"/>
          </p:nvPr>
        </p:nvPicPr>
        <p:blipFill>
          <a:blip r:embed="rId2"/>
          <a:stretch>
            <a:fillRect/>
          </a:stretch>
        </p:blipFill>
        <p:spPr>
          <a:xfrm>
            <a:off x="369673" y="1700808"/>
            <a:ext cx="8383802" cy="3495264"/>
          </a:xfrm>
          <a:prstGeom prst="rect">
            <a:avLst/>
          </a:prstGeom>
        </p:spPr>
      </p:pic>
      <p:sp>
        <p:nvSpPr>
          <p:cNvPr id="9" name="Titel 8"/>
          <p:cNvSpPr>
            <a:spLocks noGrp="1"/>
          </p:cNvSpPr>
          <p:nvPr>
            <p:ph type="title"/>
          </p:nvPr>
        </p:nvSpPr>
        <p:spPr>
          <a:xfrm>
            <a:off x="636588" y="822325"/>
            <a:ext cx="7713662" cy="590451"/>
          </a:xfrm>
        </p:spPr>
        <p:txBody>
          <a:bodyPr/>
          <a:lstStyle/>
          <a:p>
            <a:r>
              <a:rPr lang="da-DK" sz="2400" b="1" dirty="0" smtClean="0"/>
              <a:t>Temaer i det faglige oplæg</a:t>
            </a:r>
            <a:endParaRPr lang="da-DK" sz="2400" b="1" dirty="0"/>
          </a:p>
        </p:txBody>
      </p:sp>
      <p:sp>
        <p:nvSpPr>
          <p:cNvPr id="8" name="Pladsholder til slidenummer 7"/>
          <p:cNvSpPr>
            <a:spLocks noGrp="1"/>
          </p:cNvSpPr>
          <p:nvPr>
            <p:ph type="sldNum" sz="quarter" idx="10"/>
          </p:nvPr>
        </p:nvSpPr>
        <p:spPr/>
        <p:txBody>
          <a:bodyPr/>
          <a:lstStyle/>
          <a:p>
            <a:fld id="{2C898DEE-17F1-41B1-B8DF-0C2CBCB10500}" type="slidenum">
              <a:rPr lang="da-DK" altLang="da-DK" smtClean="0"/>
              <a:pPr/>
              <a:t>5</a:t>
            </a:fld>
            <a:endParaRPr lang="da-DK" altLang="da-DK" dirty="0"/>
          </a:p>
        </p:txBody>
      </p:sp>
      <p:sp>
        <p:nvSpPr>
          <p:cNvPr id="3" name="Pladsholder til dato 2"/>
          <p:cNvSpPr>
            <a:spLocks noGrp="1"/>
          </p:cNvSpPr>
          <p:nvPr>
            <p:ph type="dt" sz="half" idx="11"/>
          </p:nvPr>
        </p:nvSpPr>
        <p:spPr/>
        <p:txBody>
          <a:bodyPr/>
          <a:lstStyle/>
          <a:p>
            <a:pPr>
              <a:defRPr/>
            </a:pPr>
            <a:fld id="{7DE5BD33-91E8-4B79-B514-1D82B195BCBC}" type="datetime1">
              <a:rPr lang="da-DK" smtClean="0"/>
              <a:pPr>
                <a:defRPr/>
              </a:pPr>
              <a:t>17-05-2022</a:t>
            </a:fld>
            <a:endParaRPr lang="da-DK" dirty="0"/>
          </a:p>
        </p:txBody>
      </p:sp>
    </p:spTree>
    <p:extLst>
      <p:ext uri="{BB962C8B-B14F-4D97-AF65-F5344CB8AC3E}">
        <p14:creationId xmlns:p14="http://schemas.microsoft.com/office/powerpoint/2010/main" val="4133240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kstfelt 33"/>
          <p:cNvSpPr txBox="1"/>
          <p:nvPr/>
        </p:nvSpPr>
        <p:spPr>
          <a:xfrm>
            <a:off x="487546" y="3084420"/>
            <a:ext cx="7874619" cy="2954655"/>
          </a:xfrm>
          <a:prstGeom prst="rect">
            <a:avLst/>
          </a:prstGeom>
          <a:solidFill>
            <a:srgbClr val="C9EDC9"/>
          </a:solidFill>
        </p:spPr>
        <p:txBody>
          <a:bodyPr wrap="square" rtlCol="0">
            <a:spAutoFit/>
          </a:bodyPr>
          <a:lstStyle/>
          <a:p>
            <a:endParaRPr lang="da-DK" dirty="0" smtClean="0"/>
          </a:p>
          <a:p>
            <a:pPr algn="l"/>
            <a:r>
              <a:rPr lang="da-DK" sz="1200" b="1" dirty="0" smtClean="0"/>
              <a:t>10-årsplanen</a:t>
            </a:r>
          </a:p>
          <a:p>
            <a:pPr algn="l"/>
            <a:r>
              <a:rPr lang="da-DK" sz="1200" dirty="0" smtClean="0"/>
              <a:t>Eksempler </a:t>
            </a:r>
          </a:p>
          <a:p>
            <a:pPr algn="l"/>
            <a:r>
              <a:rPr lang="da-DK" sz="1200" dirty="0" smtClean="0"/>
              <a:t>på temaer og </a:t>
            </a:r>
          </a:p>
          <a:p>
            <a:pPr algn="l"/>
            <a:r>
              <a:rPr lang="da-DK" sz="1200" dirty="0" smtClean="0"/>
              <a:t>anbefalinger</a:t>
            </a:r>
          </a:p>
          <a:p>
            <a:pPr algn="l"/>
            <a:endParaRPr lang="da-DK" sz="1200" dirty="0" smtClean="0"/>
          </a:p>
          <a:p>
            <a:pPr algn="l"/>
            <a:endParaRPr lang="da-DK" sz="1200" dirty="0"/>
          </a:p>
          <a:p>
            <a:pPr algn="l"/>
            <a:endParaRPr lang="da-DK" sz="1200" dirty="0" smtClean="0"/>
          </a:p>
          <a:p>
            <a:pPr algn="l"/>
            <a:endParaRPr lang="da-DK" sz="1200" dirty="0"/>
          </a:p>
          <a:p>
            <a:pPr algn="l"/>
            <a:endParaRPr lang="da-DK" sz="1200" dirty="0"/>
          </a:p>
        </p:txBody>
      </p:sp>
      <p:sp>
        <p:nvSpPr>
          <p:cNvPr id="51" name="Tekstfelt 50"/>
          <p:cNvSpPr txBox="1"/>
          <p:nvPr/>
        </p:nvSpPr>
        <p:spPr>
          <a:xfrm>
            <a:off x="454775" y="812605"/>
            <a:ext cx="7907390" cy="2123658"/>
          </a:xfrm>
          <a:prstGeom prst="rect">
            <a:avLst/>
          </a:prstGeom>
          <a:solidFill>
            <a:srgbClr val="CCECFF"/>
          </a:solidFill>
          <a:ln>
            <a:solidFill>
              <a:srgbClr val="CCECFF"/>
            </a:solidFill>
          </a:ln>
        </p:spPr>
        <p:txBody>
          <a:bodyPr wrap="square" rtlCol="0">
            <a:spAutoFit/>
          </a:bodyPr>
          <a:lstStyle/>
          <a:p>
            <a:endParaRPr lang="da-DK" dirty="0" smtClean="0"/>
          </a:p>
          <a:p>
            <a:pPr algn="l"/>
            <a:r>
              <a:rPr lang="da-DK" sz="1200" b="1" dirty="0" smtClean="0"/>
              <a:t>Sundhedsaftalen</a:t>
            </a:r>
          </a:p>
          <a:p>
            <a:pPr algn="l"/>
            <a:r>
              <a:rPr lang="da-DK" sz="1200" dirty="0" smtClean="0"/>
              <a:t>Visioner og </a:t>
            </a:r>
          </a:p>
          <a:p>
            <a:pPr algn="l"/>
            <a:r>
              <a:rPr lang="da-DK" sz="1200" dirty="0" smtClean="0"/>
              <a:t>målsætninger</a:t>
            </a:r>
            <a:endParaRPr lang="da-DK" sz="1200" dirty="0"/>
          </a:p>
          <a:p>
            <a:pPr algn="l"/>
            <a:endParaRPr lang="da-DK" sz="1200" dirty="0" smtClean="0"/>
          </a:p>
          <a:p>
            <a:pPr algn="l"/>
            <a:endParaRPr lang="da-DK" sz="1200" dirty="0"/>
          </a:p>
          <a:p>
            <a:pPr algn="l"/>
            <a:endParaRPr lang="da-DK" sz="1200" dirty="0"/>
          </a:p>
        </p:txBody>
      </p:sp>
      <p:sp>
        <p:nvSpPr>
          <p:cNvPr id="9" name="Titel 8"/>
          <p:cNvSpPr>
            <a:spLocks noGrp="1"/>
          </p:cNvSpPr>
          <p:nvPr>
            <p:ph type="title"/>
          </p:nvPr>
        </p:nvSpPr>
        <p:spPr>
          <a:xfrm>
            <a:off x="210026" y="0"/>
            <a:ext cx="8964613" cy="664448"/>
          </a:xfrm>
          <a:solidFill>
            <a:schemeClr val="bg1"/>
          </a:solidFill>
        </p:spPr>
        <p:txBody>
          <a:bodyPr/>
          <a:lstStyle/>
          <a:p>
            <a:r>
              <a:rPr lang="da-DK" sz="2000" b="1" dirty="0" smtClean="0"/>
              <a:t>Sammenhæng med eksisterende tiltag - sundhedsaftalen</a:t>
            </a:r>
            <a:endParaRPr lang="da-DK" sz="2000" b="1" dirty="0"/>
          </a:p>
        </p:txBody>
      </p:sp>
      <p:sp>
        <p:nvSpPr>
          <p:cNvPr id="8" name="Pladsholder til slidenummer 7"/>
          <p:cNvSpPr>
            <a:spLocks noGrp="1"/>
          </p:cNvSpPr>
          <p:nvPr>
            <p:ph type="sldNum" sz="quarter" idx="10"/>
          </p:nvPr>
        </p:nvSpPr>
        <p:spPr/>
        <p:txBody>
          <a:bodyPr/>
          <a:lstStyle/>
          <a:p>
            <a:fld id="{2C898DEE-17F1-41B1-B8DF-0C2CBCB10500}" type="slidenum">
              <a:rPr lang="da-DK" altLang="da-DK" smtClean="0"/>
              <a:pPr/>
              <a:t>6</a:t>
            </a:fld>
            <a:endParaRPr lang="da-DK" altLang="da-DK" dirty="0"/>
          </a:p>
        </p:txBody>
      </p:sp>
      <p:sp>
        <p:nvSpPr>
          <p:cNvPr id="3" name="Pladsholder til dato 2"/>
          <p:cNvSpPr>
            <a:spLocks noGrp="1"/>
          </p:cNvSpPr>
          <p:nvPr>
            <p:ph type="dt" sz="half" idx="11"/>
          </p:nvPr>
        </p:nvSpPr>
        <p:spPr/>
        <p:txBody>
          <a:bodyPr/>
          <a:lstStyle/>
          <a:p>
            <a:pPr>
              <a:defRPr/>
            </a:pPr>
            <a:fld id="{7DE5BD33-91E8-4B79-B514-1D82B195BCBC}" type="datetime1">
              <a:rPr lang="da-DK" smtClean="0"/>
              <a:pPr>
                <a:defRPr/>
              </a:pPr>
              <a:t>17-05-2022</a:t>
            </a:fld>
            <a:endParaRPr lang="da-DK" dirty="0"/>
          </a:p>
        </p:txBody>
      </p:sp>
      <p:pic>
        <p:nvPicPr>
          <p:cNvPr id="4" name="Pladsholder til indhold 3"/>
          <p:cNvPicPr>
            <a:picLocks noGrp="1" noChangeAspect="1"/>
          </p:cNvPicPr>
          <p:nvPr>
            <p:ph idx="1"/>
          </p:nvPr>
        </p:nvPicPr>
        <p:blipFill rotWithShape="1">
          <a:blip r:embed="rId2"/>
          <a:srcRect t="44068"/>
          <a:stretch/>
        </p:blipFill>
        <p:spPr>
          <a:xfrm>
            <a:off x="2126052" y="913488"/>
            <a:ext cx="6000655" cy="2005274"/>
          </a:xfrm>
          <a:prstGeom prst="rect">
            <a:avLst/>
          </a:prstGeom>
        </p:spPr>
      </p:pic>
      <p:pic>
        <p:nvPicPr>
          <p:cNvPr id="5" name="Billede 4"/>
          <p:cNvPicPr>
            <a:picLocks noChangeAspect="1"/>
          </p:cNvPicPr>
          <p:nvPr/>
        </p:nvPicPr>
        <p:blipFill>
          <a:blip r:embed="rId3"/>
          <a:stretch>
            <a:fillRect/>
          </a:stretch>
        </p:blipFill>
        <p:spPr>
          <a:xfrm>
            <a:off x="2010763" y="3442387"/>
            <a:ext cx="1098131" cy="1139414"/>
          </a:xfrm>
          <a:prstGeom prst="rect">
            <a:avLst/>
          </a:prstGeom>
        </p:spPr>
      </p:pic>
      <p:cxnSp>
        <p:nvCxnSpPr>
          <p:cNvPr id="7" name="Lige pilforbindelse 6"/>
          <p:cNvCxnSpPr/>
          <p:nvPr/>
        </p:nvCxnSpPr>
        <p:spPr bwMode="auto">
          <a:xfrm flipV="1">
            <a:off x="2699793" y="2957663"/>
            <a:ext cx="1165692" cy="526914"/>
          </a:xfrm>
          <a:prstGeom prst="straightConnector1">
            <a:avLst/>
          </a:prstGeom>
          <a:noFill/>
          <a:ln w="19050" cap="flat" cmpd="sng" algn="ctr">
            <a:solidFill>
              <a:schemeClr val="tx1"/>
            </a:solidFill>
            <a:prstDash val="solid"/>
            <a:round/>
            <a:headEnd type="none" w="med" len="med"/>
            <a:tailEnd type="triangle"/>
          </a:ln>
          <a:effectLst/>
        </p:spPr>
      </p:cxnSp>
      <p:cxnSp>
        <p:nvCxnSpPr>
          <p:cNvPr id="13" name="Lige pilforbindelse 12"/>
          <p:cNvCxnSpPr/>
          <p:nvPr/>
        </p:nvCxnSpPr>
        <p:spPr bwMode="auto">
          <a:xfrm flipV="1">
            <a:off x="4788024" y="2907037"/>
            <a:ext cx="0" cy="569913"/>
          </a:xfrm>
          <a:prstGeom prst="straightConnector1">
            <a:avLst/>
          </a:prstGeom>
          <a:noFill/>
          <a:ln w="19050" cap="flat" cmpd="sng" algn="ctr">
            <a:solidFill>
              <a:schemeClr val="tx1"/>
            </a:solidFill>
            <a:prstDash val="solid"/>
            <a:round/>
            <a:headEnd type="none" w="med" len="med"/>
            <a:tailEnd type="triangle"/>
          </a:ln>
          <a:effectLst/>
        </p:spPr>
      </p:cxnSp>
      <p:sp>
        <p:nvSpPr>
          <p:cNvPr id="17" name="Rektangel 16"/>
          <p:cNvSpPr/>
          <p:nvPr/>
        </p:nvSpPr>
        <p:spPr>
          <a:xfrm>
            <a:off x="4836739" y="4504988"/>
            <a:ext cx="1807374" cy="1446550"/>
          </a:xfrm>
          <a:prstGeom prst="rect">
            <a:avLst/>
          </a:prstGeom>
        </p:spPr>
        <p:txBody>
          <a:bodyPr wrap="square">
            <a:spAutoFit/>
          </a:bodyPr>
          <a:lstStyle/>
          <a:p>
            <a:pPr algn="l"/>
            <a:r>
              <a:rPr lang="da-DK" sz="1100" dirty="0"/>
              <a:t>36. En styrket koordination af det samlede forløb for mennesker med psykiske lidelser med faste kontaktpersoner og koordinatorer i alle sektorer</a:t>
            </a:r>
          </a:p>
        </p:txBody>
      </p:sp>
      <p:sp>
        <p:nvSpPr>
          <p:cNvPr id="22" name="Tekstfelt 21"/>
          <p:cNvSpPr txBox="1"/>
          <p:nvPr/>
        </p:nvSpPr>
        <p:spPr>
          <a:xfrm>
            <a:off x="3248783" y="4638087"/>
            <a:ext cx="1289479" cy="1107996"/>
          </a:xfrm>
          <a:prstGeom prst="rect">
            <a:avLst/>
          </a:prstGeom>
          <a:noFill/>
        </p:spPr>
        <p:txBody>
          <a:bodyPr wrap="square" rtlCol="0">
            <a:spAutoFit/>
          </a:bodyPr>
          <a:lstStyle/>
          <a:p>
            <a:pPr algn="l"/>
            <a:r>
              <a:rPr lang="da-DK" sz="1100" dirty="0"/>
              <a:t>10. Tidlig opsporing af børn og unge med psykisk mistrivsel og psykiske lidelser</a:t>
            </a:r>
          </a:p>
        </p:txBody>
      </p:sp>
      <p:sp>
        <p:nvSpPr>
          <p:cNvPr id="23" name="Tekstfelt 22"/>
          <p:cNvSpPr txBox="1"/>
          <p:nvPr/>
        </p:nvSpPr>
        <p:spPr>
          <a:xfrm>
            <a:off x="6619272" y="4504988"/>
            <a:ext cx="1742893" cy="1277273"/>
          </a:xfrm>
          <a:prstGeom prst="rect">
            <a:avLst/>
          </a:prstGeom>
          <a:noFill/>
        </p:spPr>
        <p:txBody>
          <a:bodyPr wrap="square" rtlCol="0">
            <a:spAutoFit/>
          </a:bodyPr>
          <a:lstStyle/>
          <a:p>
            <a:pPr algn="l"/>
            <a:r>
              <a:rPr lang="da-DK" sz="1100" dirty="0"/>
              <a:t>35. Etablering af et stærkt </a:t>
            </a:r>
            <a:r>
              <a:rPr lang="da-DK" sz="1100" dirty="0" smtClean="0"/>
              <a:t>myndigheds-samarbejde </a:t>
            </a:r>
            <a:r>
              <a:rPr lang="da-DK" sz="1100" dirty="0"/>
              <a:t>som understøtter en </a:t>
            </a:r>
            <a:r>
              <a:rPr lang="da-DK" sz="1100" dirty="0" smtClean="0"/>
              <a:t>sammenhængende </a:t>
            </a:r>
            <a:r>
              <a:rPr lang="da-DK" sz="1100" dirty="0"/>
              <a:t>indsats til mennesker med psykiske lidelser</a:t>
            </a:r>
          </a:p>
        </p:txBody>
      </p:sp>
      <p:pic>
        <p:nvPicPr>
          <p:cNvPr id="24" name="Billede 23"/>
          <p:cNvPicPr>
            <a:picLocks noChangeAspect="1"/>
          </p:cNvPicPr>
          <p:nvPr/>
        </p:nvPicPr>
        <p:blipFill>
          <a:blip r:embed="rId4"/>
          <a:stretch>
            <a:fillRect/>
          </a:stretch>
        </p:blipFill>
        <p:spPr>
          <a:xfrm>
            <a:off x="3108894" y="3476950"/>
            <a:ext cx="1086504" cy="1070288"/>
          </a:xfrm>
          <a:prstGeom prst="rect">
            <a:avLst/>
          </a:prstGeom>
        </p:spPr>
      </p:pic>
      <p:cxnSp>
        <p:nvCxnSpPr>
          <p:cNvPr id="26" name="Lige pilforbindelse 25"/>
          <p:cNvCxnSpPr/>
          <p:nvPr/>
        </p:nvCxnSpPr>
        <p:spPr bwMode="auto">
          <a:xfrm flipV="1">
            <a:off x="3948966" y="2957663"/>
            <a:ext cx="17511" cy="484724"/>
          </a:xfrm>
          <a:prstGeom prst="straightConnector1">
            <a:avLst/>
          </a:prstGeom>
          <a:noFill/>
          <a:ln w="19050" cap="flat" cmpd="sng" algn="ctr">
            <a:solidFill>
              <a:schemeClr val="tx1"/>
            </a:solidFill>
            <a:prstDash val="solid"/>
            <a:round/>
            <a:headEnd type="none" w="med" len="med"/>
            <a:tailEnd type="triangle"/>
          </a:ln>
          <a:effectLst/>
        </p:spPr>
      </p:cxnSp>
      <p:cxnSp>
        <p:nvCxnSpPr>
          <p:cNvPr id="30" name="Lige pilforbindelse 29"/>
          <p:cNvCxnSpPr/>
          <p:nvPr/>
        </p:nvCxnSpPr>
        <p:spPr bwMode="auto">
          <a:xfrm flipV="1">
            <a:off x="6998786" y="2907038"/>
            <a:ext cx="21486" cy="666673"/>
          </a:xfrm>
          <a:prstGeom prst="straightConnector1">
            <a:avLst/>
          </a:prstGeom>
          <a:noFill/>
          <a:ln w="19050" cap="flat" cmpd="sng" algn="ctr">
            <a:solidFill>
              <a:schemeClr val="tx1"/>
            </a:solidFill>
            <a:prstDash val="solid"/>
            <a:round/>
            <a:headEnd type="none" w="med" len="med"/>
            <a:tailEnd type="triangle"/>
          </a:ln>
          <a:effectLst/>
        </p:spPr>
      </p:cxnSp>
      <p:cxnSp>
        <p:nvCxnSpPr>
          <p:cNvPr id="32" name="Lige pilforbindelse 31"/>
          <p:cNvCxnSpPr/>
          <p:nvPr/>
        </p:nvCxnSpPr>
        <p:spPr bwMode="auto">
          <a:xfrm flipV="1">
            <a:off x="7243756" y="2957664"/>
            <a:ext cx="364721" cy="599451"/>
          </a:xfrm>
          <a:prstGeom prst="straightConnector1">
            <a:avLst/>
          </a:prstGeom>
          <a:noFill/>
          <a:ln w="19050" cap="flat" cmpd="sng" algn="ctr">
            <a:solidFill>
              <a:schemeClr val="tx1"/>
            </a:solidFill>
            <a:prstDash val="solid"/>
            <a:round/>
            <a:headEnd type="none" w="med" len="med"/>
            <a:tailEnd type="triangle"/>
          </a:ln>
          <a:effectLst/>
        </p:spPr>
      </p:cxnSp>
      <p:sp>
        <p:nvSpPr>
          <p:cNvPr id="37" name="Tekstfelt 36"/>
          <p:cNvSpPr txBox="1"/>
          <p:nvPr/>
        </p:nvSpPr>
        <p:spPr>
          <a:xfrm>
            <a:off x="1930023" y="4649794"/>
            <a:ext cx="1289479" cy="1107996"/>
          </a:xfrm>
          <a:prstGeom prst="rect">
            <a:avLst/>
          </a:prstGeom>
          <a:noFill/>
        </p:spPr>
        <p:txBody>
          <a:bodyPr wrap="square" rtlCol="0">
            <a:spAutoFit/>
          </a:bodyPr>
          <a:lstStyle/>
          <a:p>
            <a:pPr algn="l"/>
            <a:r>
              <a:rPr lang="da-DK" sz="1100"/>
              <a:t>7. Mental sundhedsfremme styrkes i svangreomsorg, dagtilbud og skoler</a:t>
            </a:r>
            <a:endParaRPr lang="da-DK" sz="1100" dirty="0"/>
          </a:p>
        </p:txBody>
      </p:sp>
      <p:pic>
        <p:nvPicPr>
          <p:cNvPr id="38" name="Billede 37"/>
          <p:cNvPicPr>
            <a:picLocks noChangeAspect="1"/>
          </p:cNvPicPr>
          <p:nvPr/>
        </p:nvPicPr>
        <p:blipFill>
          <a:blip r:embed="rId5"/>
          <a:stretch>
            <a:fillRect/>
          </a:stretch>
        </p:blipFill>
        <p:spPr>
          <a:xfrm>
            <a:off x="4543055" y="3573711"/>
            <a:ext cx="2857500" cy="523875"/>
          </a:xfrm>
          <a:prstGeom prst="rect">
            <a:avLst/>
          </a:prstGeom>
        </p:spPr>
      </p:pic>
      <p:cxnSp>
        <p:nvCxnSpPr>
          <p:cNvPr id="44" name="Lige forbindelse 43"/>
          <p:cNvCxnSpPr/>
          <p:nvPr/>
        </p:nvCxnSpPr>
        <p:spPr bwMode="auto">
          <a:xfrm flipV="1">
            <a:off x="2267744" y="4503637"/>
            <a:ext cx="0" cy="203560"/>
          </a:xfrm>
          <a:prstGeom prst="line">
            <a:avLst/>
          </a:prstGeom>
          <a:noFill/>
          <a:ln w="28575" cap="flat" cmpd="sng" algn="ctr">
            <a:solidFill>
              <a:schemeClr val="tx1"/>
            </a:solidFill>
            <a:prstDash val="solid"/>
            <a:round/>
            <a:headEnd type="none" w="med" len="med"/>
            <a:tailEnd type="none" w="med" len="med"/>
          </a:ln>
          <a:effectLst/>
        </p:spPr>
      </p:cxnSp>
      <p:cxnSp>
        <p:nvCxnSpPr>
          <p:cNvPr id="46" name="Lige forbindelse 45"/>
          <p:cNvCxnSpPr/>
          <p:nvPr/>
        </p:nvCxnSpPr>
        <p:spPr bwMode="auto">
          <a:xfrm flipV="1">
            <a:off x="3491880" y="4480021"/>
            <a:ext cx="0" cy="203560"/>
          </a:xfrm>
          <a:prstGeom prst="line">
            <a:avLst/>
          </a:prstGeom>
          <a:noFill/>
          <a:ln w="28575" cap="flat" cmpd="sng" algn="ctr">
            <a:solidFill>
              <a:schemeClr val="tx1"/>
            </a:solidFill>
            <a:prstDash val="solid"/>
            <a:round/>
            <a:headEnd type="none" w="med" len="med"/>
            <a:tailEnd type="none" w="med" len="med"/>
          </a:ln>
          <a:effectLst/>
        </p:spPr>
      </p:cxnSp>
      <p:cxnSp>
        <p:nvCxnSpPr>
          <p:cNvPr id="47" name="Lige forbindelse 46"/>
          <p:cNvCxnSpPr/>
          <p:nvPr/>
        </p:nvCxnSpPr>
        <p:spPr bwMode="auto">
          <a:xfrm flipV="1">
            <a:off x="5126380" y="4060036"/>
            <a:ext cx="0" cy="449652"/>
          </a:xfrm>
          <a:prstGeom prst="line">
            <a:avLst/>
          </a:prstGeom>
          <a:noFill/>
          <a:ln w="28575" cap="flat" cmpd="sng" algn="ctr">
            <a:solidFill>
              <a:schemeClr val="tx1"/>
            </a:solidFill>
            <a:prstDash val="solid"/>
            <a:round/>
            <a:headEnd type="none" w="med" len="med"/>
            <a:tailEnd type="none" w="med" len="med"/>
          </a:ln>
          <a:effectLst/>
        </p:spPr>
      </p:cxnSp>
      <p:cxnSp>
        <p:nvCxnSpPr>
          <p:cNvPr id="50" name="Lige forbindelse 49"/>
          <p:cNvCxnSpPr/>
          <p:nvPr/>
        </p:nvCxnSpPr>
        <p:spPr bwMode="auto">
          <a:xfrm flipV="1">
            <a:off x="6948264" y="4053985"/>
            <a:ext cx="0" cy="449652"/>
          </a:xfrm>
          <a:prstGeom prst="line">
            <a:avLst/>
          </a:prstGeom>
          <a:no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968062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35330" y="1103233"/>
            <a:ext cx="7120151" cy="4968552"/>
          </a:xfrm>
          <a:prstGeom prst="rect">
            <a:avLst/>
          </a:prstGeom>
        </p:spPr>
      </p:pic>
      <p:sp>
        <p:nvSpPr>
          <p:cNvPr id="2" name="Pladsholder til dato 1"/>
          <p:cNvSpPr>
            <a:spLocks noGrp="1"/>
          </p:cNvSpPr>
          <p:nvPr>
            <p:ph type="dt" sz="half" idx="11"/>
          </p:nvPr>
        </p:nvSpPr>
        <p:spPr/>
        <p:txBody>
          <a:bodyPr/>
          <a:lstStyle/>
          <a:p>
            <a:pPr>
              <a:defRPr/>
            </a:pPr>
            <a:fld id="{0E0BD200-498F-446B-8DAF-3F02CAB6FAB8}" type="datetime1">
              <a:rPr lang="da-DK" smtClean="0">
                <a:solidFill>
                  <a:srgbClr val="333333"/>
                </a:solidFill>
              </a:rPr>
              <a:pPr>
                <a:defRPr/>
              </a:pPr>
              <a:t>17-05-2022</a:t>
            </a:fld>
            <a:endParaRPr lang="da-DK" dirty="0">
              <a:solidFill>
                <a:srgbClr val="333333"/>
              </a:solidFill>
            </a:endParaRPr>
          </a:p>
        </p:txBody>
      </p:sp>
      <p:cxnSp>
        <p:nvCxnSpPr>
          <p:cNvPr id="13" name="Lige pilforbindelse 12"/>
          <p:cNvCxnSpPr/>
          <p:nvPr/>
        </p:nvCxnSpPr>
        <p:spPr bwMode="auto">
          <a:xfrm flipH="1">
            <a:off x="6305098" y="2782086"/>
            <a:ext cx="403200" cy="149668"/>
          </a:xfrm>
          <a:prstGeom prst="straightConnector1">
            <a:avLst/>
          </a:prstGeom>
          <a:noFill/>
          <a:ln w="28575" cap="flat" cmpd="sng" algn="ctr">
            <a:solidFill>
              <a:schemeClr val="tx1"/>
            </a:solidFill>
            <a:prstDash val="solid"/>
            <a:round/>
            <a:headEnd type="none" w="med" len="med"/>
            <a:tailEnd type="triangle"/>
          </a:ln>
          <a:effectLst/>
        </p:spPr>
      </p:cxnSp>
      <p:cxnSp>
        <p:nvCxnSpPr>
          <p:cNvPr id="15" name="Lige pilforbindelse 14"/>
          <p:cNvCxnSpPr/>
          <p:nvPr/>
        </p:nvCxnSpPr>
        <p:spPr bwMode="auto">
          <a:xfrm flipH="1" flipV="1">
            <a:off x="6305098" y="2988163"/>
            <a:ext cx="446836" cy="317724"/>
          </a:xfrm>
          <a:prstGeom prst="straightConnector1">
            <a:avLst/>
          </a:prstGeom>
          <a:noFill/>
          <a:ln w="28575" cap="flat" cmpd="sng" algn="ctr">
            <a:solidFill>
              <a:schemeClr val="tx1"/>
            </a:solidFill>
            <a:prstDash val="solid"/>
            <a:round/>
            <a:headEnd type="none" w="med" len="med"/>
            <a:tailEnd type="triangle"/>
          </a:ln>
          <a:effectLst/>
        </p:spPr>
      </p:cxnSp>
      <p:cxnSp>
        <p:nvCxnSpPr>
          <p:cNvPr id="10" name="Lige pilforbindelse 9"/>
          <p:cNvCxnSpPr/>
          <p:nvPr/>
        </p:nvCxnSpPr>
        <p:spPr bwMode="auto">
          <a:xfrm flipH="1">
            <a:off x="5197820" y="2132856"/>
            <a:ext cx="1462412" cy="0"/>
          </a:xfrm>
          <a:prstGeom prst="straightConnector1">
            <a:avLst/>
          </a:prstGeom>
          <a:noFill/>
          <a:ln w="28575" cap="flat" cmpd="sng" algn="ctr">
            <a:solidFill>
              <a:schemeClr val="tx1"/>
            </a:solidFill>
            <a:prstDash val="solid"/>
            <a:round/>
            <a:headEnd type="none" w="med" len="med"/>
            <a:tailEnd type="triangle"/>
          </a:ln>
          <a:effectLst/>
        </p:spPr>
      </p:cxnSp>
      <p:cxnSp>
        <p:nvCxnSpPr>
          <p:cNvPr id="5" name="Lige pilforbindelse 4"/>
          <p:cNvCxnSpPr/>
          <p:nvPr/>
        </p:nvCxnSpPr>
        <p:spPr bwMode="auto">
          <a:xfrm flipH="1">
            <a:off x="3843862" y="1844824"/>
            <a:ext cx="2736304" cy="0"/>
          </a:xfrm>
          <a:prstGeom prst="straightConnector1">
            <a:avLst/>
          </a:prstGeom>
          <a:noFill/>
          <a:ln w="28575" cap="flat" cmpd="sng" algn="ctr">
            <a:solidFill>
              <a:schemeClr val="tx1"/>
            </a:solidFill>
            <a:prstDash val="solid"/>
            <a:round/>
            <a:headEnd type="none" w="med" len="med"/>
            <a:tailEnd type="triangle"/>
          </a:ln>
          <a:effectLst/>
        </p:spPr>
      </p:cxnSp>
      <p:cxnSp>
        <p:nvCxnSpPr>
          <p:cNvPr id="26" name="Lige pilforbindelse 25"/>
          <p:cNvCxnSpPr/>
          <p:nvPr/>
        </p:nvCxnSpPr>
        <p:spPr bwMode="auto">
          <a:xfrm flipH="1">
            <a:off x="6305098" y="3799781"/>
            <a:ext cx="315864" cy="198155"/>
          </a:xfrm>
          <a:prstGeom prst="straightConnector1">
            <a:avLst/>
          </a:prstGeom>
          <a:noFill/>
          <a:ln w="28575" cap="flat" cmpd="sng" algn="ctr">
            <a:solidFill>
              <a:schemeClr val="tx1"/>
            </a:solidFill>
            <a:prstDash val="solid"/>
            <a:round/>
            <a:headEnd type="none" w="med" len="med"/>
            <a:tailEnd type="triangle"/>
          </a:ln>
          <a:effectLst/>
        </p:spPr>
      </p:cxnSp>
      <p:sp>
        <p:nvSpPr>
          <p:cNvPr id="8" name="Rektangel 7"/>
          <p:cNvSpPr/>
          <p:nvPr/>
        </p:nvSpPr>
        <p:spPr>
          <a:xfrm>
            <a:off x="6620961" y="1013774"/>
            <a:ext cx="2555776" cy="4993675"/>
          </a:xfrm>
          <a:prstGeom prst="rect">
            <a:avLst/>
          </a:prstGeom>
          <a:solidFill>
            <a:srgbClr val="E7F6FF"/>
          </a:solidFill>
        </p:spPr>
        <p:txBody>
          <a:bodyPr wrap="square">
            <a:spAutoFit/>
          </a:bodyPr>
          <a:lstStyle/>
          <a:p>
            <a:pPr algn="l"/>
            <a:endParaRPr lang="da-DK" sz="1000" dirty="0" smtClean="0"/>
          </a:p>
          <a:p>
            <a:pPr algn="l"/>
            <a:r>
              <a:rPr lang="da-DK" sz="1000" dirty="0" smtClean="0"/>
              <a:t>              </a:t>
            </a:r>
            <a:r>
              <a:rPr lang="da-DK" sz="1300" b="1" dirty="0" smtClean="0"/>
              <a:t>Sundhedsaftalens mål</a:t>
            </a:r>
            <a:endParaRPr lang="da-DK" sz="1300" b="1" dirty="0"/>
          </a:p>
          <a:p>
            <a:pPr algn="l"/>
            <a:endParaRPr lang="da-DK" sz="600" dirty="0" smtClean="0"/>
          </a:p>
          <a:p>
            <a:pPr algn="l"/>
            <a:r>
              <a:rPr lang="da-DK" sz="1000" dirty="0" smtClean="0"/>
              <a:t>Reducere </a:t>
            </a:r>
            <a:r>
              <a:rPr lang="da-DK" sz="1000" dirty="0"/>
              <a:t>andelen af unge </a:t>
            </a:r>
            <a:r>
              <a:rPr lang="da-DK" sz="1000" dirty="0" smtClean="0"/>
              <a:t>med </a:t>
            </a:r>
            <a:r>
              <a:rPr lang="da-DK" sz="1000" dirty="0"/>
              <a:t>dårlig mental </a:t>
            </a:r>
            <a:r>
              <a:rPr lang="da-DK" sz="1000" dirty="0" smtClean="0"/>
              <a:t>trivsel</a:t>
            </a:r>
            <a:endParaRPr lang="da-DK" sz="1000" dirty="0"/>
          </a:p>
          <a:p>
            <a:pPr algn="l"/>
            <a:r>
              <a:rPr lang="da-DK" sz="1000" dirty="0"/>
              <a:t>R</a:t>
            </a:r>
            <a:r>
              <a:rPr lang="da-DK" sz="1000" dirty="0" smtClean="0"/>
              <a:t>educere </a:t>
            </a:r>
            <a:r>
              <a:rPr lang="da-DK" sz="1000" dirty="0"/>
              <a:t>overdødeligheden blandt borgere </a:t>
            </a:r>
            <a:r>
              <a:rPr lang="da-DK" sz="1000" dirty="0" smtClean="0"/>
              <a:t>med </a:t>
            </a:r>
            <a:r>
              <a:rPr lang="da-DK" sz="1000" dirty="0"/>
              <a:t>psykiske </a:t>
            </a:r>
            <a:r>
              <a:rPr lang="da-DK" sz="1000" dirty="0" smtClean="0"/>
              <a:t>lidelser</a:t>
            </a:r>
          </a:p>
          <a:p>
            <a:pPr algn="l"/>
            <a:endParaRPr lang="da-DK" sz="1000" dirty="0"/>
          </a:p>
          <a:p>
            <a:pPr algn="l"/>
            <a:r>
              <a:rPr lang="da-DK" sz="1000" dirty="0" smtClean="0"/>
              <a:t>Øge andelen </a:t>
            </a:r>
            <a:r>
              <a:rPr lang="da-DK" sz="1000" dirty="0"/>
              <a:t>af unge med </a:t>
            </a:r>
            <a:r>
              <a:rPr lang="da-DK" sz="1000" dirty="0" smtClean="0"/>
              <a:t>psykisk lidelse, </a:t>
            </a:r>
            <a:r>
              <a:rPr lang="da-DK" sz="1000" dirty="0"/>
              <a:t>som </a:t>
            </a:r>
            <a:r>
              <a:rPr lang="da-DK" sz="1000" dirty="0" smtClean="0"/>
              <a:t>fuldføre </a:t>
            </a:r>
            <a:r>
              <a:rPr lang="da-DK" sz="1000" dirty="0"/>
              <a:t>en </a:t>
            </a:r>
            <a:r>
              <a:rPr lang="da-DK" sz="1000" dirty="0" smtClean="0"/>
              <a:t>ungdomsuddannelse</a:t>
            </a:r>
          </a:p>
          <a:p>
            <a:pPr algn="l"/>
            <a:r>
              <a:rPr lang="da-DK" sz="1000" dirty="0" smtClean="0"/>
              <a:t>Øge andelen </a:t>
            </a:r>
            <a:r>
              <a:rPr lang="da-DK" sz="1000" dirty="0"/>
              <a:t>af psykisk syge, som fastholdes på </a:t>
            </a:r>
            <a:r>
              <a:rPr lang="da-DK" sz="1000" dirty="0" smtClean="0"/>
              <a:t> arbejdsmarkedet</a:t>
            </a:r>
          </a:p>
          <a:p>
            <a:pPr algn="l"/>
            <a:endParaRPr lang="da-DK" sz="1000" dirty="0"/>
          </a:p>
          <a:p>
            <a:pPr algn="l"/>
            <a:r>
              <a:rPr lang="da-DK" sz="1000" dirty="0" smtClean="0"/>
              <a:t>Vi </a:t>
            </a:r>
            <a:r>
              <a:rPr lang="da-DK" sz="1000" dirty="0"/>
              <a:t>vil reducere antallet af akutte genindlæggelser </a:t>
            </a:r>
            <a:r>
              <a:rPr lang="da-DK" sz="1000" dirty="0" smtClean="0"/>
              <a:t>for psykiatriske patienter</a:t>
            </a:r>
          </a:p>
          <a:p>
            <a:pPr algn="l"/>
            <a:r>
              <a:rPr lang="da-DK" sz="1000" dirty="0" smtClean="0"/>
              <a:t>Vi </a:t>
            </a:r>
            <a:r>
              <a:rPr lang="da-DK" sz="1000" dirty="0"/>
              <a:t>vil reducere antallet af </a:t>
            </a:r>
            <a:r>
              <a:rPr lang="da-DK" sz="1000" dirty="0" smtClean="0"/>
              <a:t>færdigbehandlingsdage hos psykiatriske patienter</a:t>
            </a:r>
          </a:p>
          <a:p>
            <a:pPr algn="l"/>
            <a:endParaRPr lang="da-DK" sz="1000" dirty="0"/>
          </a:p>
          <a:p>
            <a:pPr algn="l"/>
            <a:endParaRPr lang="da-DK" sz="1000" dirty="0" smtClean="0"/>
          </a:p>
          <a:p>
            <a:pPr algn="l"/>
            <a:endParaRPr lang="da-DK" sz="1000" dirty="0"/>
          </a:p>
          <a:p>
            <a:pPr algn="l"/>
            <a:endParaRPr lang="da-DK" sz="1000" dirty="0" smtClean="0"/>
          </a:p>
          <a:p>
            <a:pPr algn="l"/>
            <a:endParaRPr lang="da-DK" sz="1000" dirty="0" smtClean="0"/>
          </a:p>
          <a:p>
            <a:pPr algn="l"/>
            <a:endParaRPr lang="da-DK" sz="1000" dirty="0"/>
          </a:p>
        </p:txBody>
      </p:sp>
      <p:pic>
        <p:nvPicPr>
          <p:cNvPr id="33" name="Billede 32"/>
          <p:cNvPicPr>
            <a:picLocks noChangeAspect="1"/>
          </p:cNvPicPr>
          <p:nvPr/>
        </p:nvPicPr>
        <p:blipFill rotWithShape="1">
          <a:blip r:embed="rId2"/>
          <a:srcRect b="87927"/>
          <a:stretch/>
        </p:blipFill>
        <p:spPr>
          <a:xfrm>
            <a:off x="-50456" y="1002239"/>
            <a:ext cx="7120151" cy="599903"/>
          </a:xfrm>
          <a:prstGeom prst="rect">
            <a:avLst/>
          </a:prstGeom>
        </p:spPr>
      </p:pic>
      <p:sp>
        <p:nvSpPr>
          <p:cNvPr id="48" name="Tekstfelt 47"/>
          <p:cNvSpPr txBox="1"/>
          <p:nvPr/>
        </p:nvSpPr>
        <p:spPr>
          <a:xfrm>
            <a:off x="179512" y="159654"/>
            <a:ext cx="8785101" cy="461665"/>
          </a:xfrm>
          <a:prstGeom prst="rect">
            <a:avLst/>
          </a:prstGeom>
          <a:solidFill>
            <a:schemeClr val="bg1"/>
          </a:solidFill>
        </p:spPr>
        <p:txBody>
          <a:bodyPr wrap="square" rtlCol="0">
            <a:spAutoFit/>
          </a:bodyPr>
          <a:lstStyle/>
          <a:p>
            <a:pPr algn="l"/>
            <a:r>
              <a:rPr lang="da-DK" dirty="0" smtClean="0"/>
              <a:t>Mål fra 10-årsplanen – overlap med sundhedsaftalen </a:t>
            </a:r>
            <a:endParaRPr lang="da-DK" dirty="0"/>
          </a:p>
        </p:txBody>
      </p:sp>
      <p:cxnSp>
        <p:nvCxnSpPr>
          <p:cNvPr id="50" name="Lige pilforbindelse 49"/>
          <p:cNvCxnSpPr/>
          <p:nvPr/>
        </p:nvCxnSpPr>
        <p:spPr bwMode="auto">
          <a:xfrm flipH="1" flipV="1">
            <a:off x="6238892" y="4069655"/>
            <a:ext cx="382069" cy="248120"/>
          </a:xfrm>
          <a:prstGeom prst="straightConnector1">
            <a:avLst/>
          </a:prstGeom>
          <a:noFill/>
          <a:ln w="2857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818772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636588" y="822325"/>
            <a:ext cx="7713662" cy="590451"/>
          </a:xfrm>
        </p:spPr>
        <p:txBody>
          <a:bodyPr/>
          <a:lstStyle/>
          <a:p>
            <a:r>
              <a:rPr lang="da-DK" sz="2400" b="1" dirty="0" smtClean="0"/>
              <a:t>Fem prioriterede anbefalinger i det faglige oplæg</a:t>
            </a:r>
            <a:endParaRPr lang="da-DK" sz="2400" b="1" dirty="0"/>
          </a:p>
        </p:txBody>
      </p:sp>
      <p:sp>
        <p:nvSpPr>
          <p:cNvPr id="8" name="Pladsholder til slidenummer 7"/>
          <p:cNvSpPr>
            <a:spLocks noGrp="1"/>
          </p:cNvSpPr>
          <p:nvPr>
            <p:ph type="sldNum" sz="quarter" idx="10"/>
          </p:nvPr>
        </p:nvSpPr>
        <p:spPr/>
        <p:txBody>
          <a:bodyPr/>
          <a:lstStyle/>
          <a:p>
            <a:fld id="{2C898DEE-17F1-41B1-B8DF-0C2CBCB10500}" type="slidenum">
              <a:rPr lang="da-DK" altLang="da-DK" smtClean="0"/>
              <a:pPr/>
              <a:t>8</a:t>
            </a:fld>
            <a:endParaRPr lang="da-DK" altLang="da-DK" dirty="0"/>
          </a:p>
        </p:txBody>
      </p:sp>
      <p:sp>
        <p:nvSpPr>
          <p:cNvPr id="3" name="Pladsholder til dato 2"/>
          <p:cNvSpPr>
            <a:spLocks noGrp="1"/>
          </p:cNvSpPr>
          <p:nvPr>
            <p:ph type="dt" sz="half" idx="11"/>
          </p:nvPr>
        </p:nvSpPr>
        <p:spPr/>
        <p:txBody>
          <a:bodyPr/>
          <a:lstStyle/>
          <a:p>
            <a:pPr>
              <a:defRPr/>
            </a:pPr>
            <a:fld id="{7DE5BD33-91E8-4B79-B514-1D82B195BCBC}" type="datetime1">
              <a:rPr lang="da-DK" smtClean="0"/>
              <a:pPr>
                <a:defRPr/>
              </a:pPr>
              <a:t>17-05-2022</a:t>
            </a:fld>
            <a:endParaRPr lang="da-DK" dirty="0"/>
          </a:p>
        </p:txBody>
      </p:sp>
      <p:sp>
        <p:nvSpPr>
          <p:cNvPr id="2" name="Pladsholder til indhold 1"/>
          <p:cNvSpPr>
            <a:spLocks noGrp="1"/>
          </p:cNvSpPr>
          <p:nvPr>
            <p:ph idx="1"/>
          </p:nvPr>
        </p:nvSpPr>
        <p:spPr>
          <a:xfrm>
            <a:off x="636588" y="1700808"/>
            <a:ext cx="8013700" cy="3842743"/>
          </a:xfrm>
        </p:spPr>
        <p:txBody>
          <a:bodyPr/>
          <a:lstStyle/>
          <a:p>
            <a:r>
              <a:rPr lang="da-DK" dirty="0" smtClean="0"/>
              <a:t>Standardiseret </a:t>
            </a:r>
            <a:r>
              <a:rPr lang="da-DK" dirty="0"/>
              <a:t>og lettilgængeligt tilbud til børn og unge med mistrivsel og psykiske </a:t>
            </a:r>
            <a:r>
              <a:rPr lang="da-DK" dirty="0" smtClean="0"/>
              <a:t>symptomer</a:t>
            </a:r>
          </a:p>
          <a:p>
            <a:r>
              <a:rPr lang="da-DK" dirty="0" smtClean="0"/>
              <a:t>Opprioritering </a:t>
            </a:r>
            <a:r>
              <a:rPr lang="da-DK" dirty="0"/>
              <a:t>og markant styrkelse af både sundhedsfaglig og socialfaglige indsats til mennesker med svær grad af psykisk </a:t>
            </a:r>
            <a:r>
              <a:rPr lang="da-DK" dirty="0" smtClean="0"/>
              <a:t>lidelse</a:t>
            </a:r>
          </a:p>
          <a:p>
            <a:r>
              <a:rPr lang="da-DK" dirty="0" err="1" smtClean="0"/>
              <a:t>Afstigmatisering</a:t>
            </a:r>
            <a:r>
              <a:rPr lang="da-DK" dirty="0" smtClean="0"/>
              <a:t> </a:t>
            </a:r>
            <a:r>
              <a:rPr lang="da-DK" dirty="0"/>
              <a:t>af psykisk </a:t>
            </a:r>
            <a:r>
              <a:rPr lang="da-DK" dirty="0" smtClean="0"/>
              <a:t>lidelse</a:t>
            </a:r>
          </a:p>
          <a:p>
            <a:r>
              <a:rPr lang="da-DK" dirty="0" smtClean="0"/>
              <a:t>Styrkede </a:t>
            </a:r>
            <a:r>
              <a:rPr lang="da-DK" dirty="0"/>
              <a:t>tværfaglige og evidensbaserede </a:t>
            </a:r>
            <a:r>
              <a:rPr lang="da-DK" dirty="0" smtClean="0"/>
              <a:t>miljøer</a:t>
            </a:r>
          </a:p>
          <a:p>
            <a:r>
              <a:rPr lang="da-DK" dirty="0" smtClean="0"/>
              <a:t>Forskning </a:t>
            </a:r>
            <a:r>
              <a:rPr lang="da-DK" dirty="0"/>
              <a:t>og udvikling. Implementering af den tværfaglige og tværsektorielle forskningsstrategi fra 2015</a:t>
            </a:r>
          </a:p>
        </p:txBody>
      </p:sp>
    </p:spTree>
    <p:extLst>
      <p:ext uri="{BB962C8B-B14F-4D97-AF65-F5344CB8AC3E}">
        <p14:creationId xmlns:p14="http://schemas.microsoft.com/office/powerpoint/2010/main" val="3700772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480109" y="560560"/>
            <a:ext cx="7713662" cy="590451"/>
          </a:xfrm>
        </p:spPr>
        <p:txBody>
          <a:bodyPr/>
          <a:lstStyle/>
          <a:p>
            <a:r>
              <a:rPr lang="da-DK" sz="2000" b="1" dirty="0" smtClean="0"/>
              <a:t>Sundhedsklyngernes kommende rolle iflg. de faglige oplæg</a:t>
            </a:r>
            <a:endParaRPr lang="da-DK" sz="2000" b="1" dirty="0"/>
          </a:p>
        </p:txBody>
      </p:sp>
      <p:sp>
        <p:nvSpPr>
          <p:cNvPr id="8" name="Pladsholder til slidenummer 7"/>
          <p:cNvSpPr>
            <a:spLocks noGrp="1"/>
          </p:cNvSpPr>
          <p:nvPr>
            <p:ph type="sldNum" sz="quarter" idx="10"/>
          </p:nvPr>
        </p:nvSpPr>
        <p:spPr/>
        <p:txBody>
          <a:bodyPr/>
          <a:lstStyle/>
          <a:p>
            <a:fld id="{2C898DEE-17F1-41B1-B8DF-0C2CBCB10500}" type="slidenum">
              <a:rPr lang="da-DK" altLang="da-DK" smtClean="0"/>
              <a:pPr/>
              <a:t>9</a:t>
            </a:fld>
            <a:endParaRPr lang="da-DK" altLang="da-DK" dirty="0"/>
          </a:p>
        </p:txBody>
      </p:sp>
      <p:sp>
        <p:nvSpPr>
          <p:cNvPr id="3" name="Pladsholder til dato 2"/>
          <p:cNvSpPr>
            <a:spLocks noGrp="1"/>
          </p:cNvSpPr>
          <p:nvPr>
            <p:ph type="dt" sz="half" idx="11"/>
          </p:nvPr>
        </p:nvSpPr>
        <p:spPr/>
        <p:txBody>
          <a:bodyPr/>
          <a:lstStyle/>
          <a:p>
            <a:pPr>
              <a:defRPr/>
            </a:pPr>
            <a:fld id="{7DE5BD33-91E8-4B79-B514-1D82B195BCBC}" type="datetime1">
              <a:rPr lang="da-DK" smtClean="0"/>
              <a:pPr>
                <a:defRPr/>
              </a:pPr>
              <a:t>17-05-2022</a:t>
            </a:fld>
            <a:endParaRPr lang="da-DK" dirty="0"/>
          </a:p>
        </p:txBody>
      </p:sp>
      <p:sp>
        <p:nvSpPr>
          <p:cNvPr id="2" name="Pladsholder til indhold 1"/>
          <p:cNvSpPr>
            <a:spLocks noGrp="1"/>
          </p:cNvSpPr>
          <p:nvPr>
            <p:ph idx="1"/>
          </p:nvPr>
        </p:nvSpPr>
        <p:spPr>
          <a:xfrm>
            <a:off x="480109" y="1151011"/>
            <a:ext cx="8013700" cy="4608512"/>
          </a:xfrm>
        </p:spPr>
        <p:txBody>
          <a:bodyPr/>
          <a:lstStyle/>
          <a:p>
            <a:pPr marL="0" indent="0">
              <a:buNone/>
            </a:pPr>
            <a:r>
              <a:rPr lang="da-DK" sz="1300" b="1" dirty="0" smtClean="0"/>
              <a:t>Generelt: </a:t>
            </a:r>
            <a:r>
              <a:rPr lang="da-DK" sz="1200" dirty="0" smtClean="0"/>
              <a:t>Peges på at flere af initiativerne </a:t>
            </a:r>
            <a:r>
              <a:rPr lang="da-DK" sz="1200" smtClean="0"/>
              <a:t>i oplægget </a:t>
            </a:r>
            <a:r>
              <a:rPr lang="da-DK" sz="1200" dirty="0" smtClean="0"/>
              <a:t>”med </a:t>
            </a:r>
            <a:r>
              <a:rPr lang="da-DK" sz="1200" dirty="0"/>
              <a:t>fordel løftes og udrulles </a:t>
            </a:r>
            <a:r>
              <a:rPr lang="da-DK" sz="1200" dirty="0" smtClean="0"/>
              <a:t>på nationalt </a:t>
            </a:r>
            <a:r>
              <a:rPr lang="da-DK" sz="1200" dirty="0"/>
              <a:t>niveau i regi af et forpligtende </a:t>
            </a:r>
            <a:r>
              <a:rPr lang="da-DK" sz="1200" dirty="0" smtClean="0"/>
              <a:t>samarbejde i </a:t>
            </a:r>
            <a:r>
              <a:rPr lang="da-DK" sz="1200" dirty="0"/>
              <a:t>de kommende Sundhedsklynger</a:t>
            </a:r>
            <a:r>
              <a:rPr lang="da-DK" sz="1200" dirty="0" smtClean="0"/>
              <a:t>.”</a:t>
            </a:r>
          </a:p>
          <a:p>
            <a:pPr marL="0" indent="0">
              <a:buNone/>
            </a:pPr>
            <a:endParaRPr lang="da-DK" sz="600" dirty="0" smtClean="0"/>
          </a:p>
          <a:p>
            <a:pPr marL="0" indent="0">
              <a:buNone/>
            </a:pPr>
            <a:r>
              <a:rPr lang="da-DK" sz="1300" b="1" dirty="0" smtClean="0"/>
              <a:t>Konkrete eksempler fra oplægget:</a:t>
            </a:r>
            <a:endParaRPr lang="da-DK" sz="1300" b="1" dirty="0"/>
          </a:p>
          <a:p>
            <a:r>
              <a:rPr lang="da-DK" sz="1200" dirty="0" smtClean="0"/>
              <a:t>Anbefaling 16: </a:t>
            </a:r>
            <a:r>
              <a:rPr lang="da-DK" sz="1200" dirty="0"/>
              <a:t>Let og hurtig adgang til akutte psykiatriske tilbud for mennesker med akut opstået eller akut </a:t>
            </a:r>
            <a:r>
              <a:rPr lang="da-DK" sz="1200" dirty="0" smtClean="0"/>
              <a:t>forværres</a:t>
            </a:r>
          </a:p>
          <a:p>
            <a:pPr lvl="1">
              <a:buFont typeface="Wingdings" panose="05000000000000000000" pitchFamily="2" charset="2"/>
              <a:buChar char="Ø"/>
            </a:pPr>
            <a:r>
              <a:rPr lang="da-DK" sz="1200" dirty="0" smtClean="0"/>
              <a:t>”Der </a:t>
            </a:r>
            <a:r>
              <a:rPr lang="da-DK" sz="1200" dirty="0"/>
              <a:t>skal udarbejdes nationale principper for visitation og mulig selvhenvendelse i de psykiatriske akutmodtagelser, og principperne implementeres ensartet i alle regioner. Implementeringen bør ske i tæt samspil mellem den akutte indsats i regionerne og den psykosociale indsats i kommunerne. </a:t>
            </a:r>
            <a:r>
              <a:rPr lang="da-DK" sz="1200" b="1" u="sng" dirty="0"/>
              <a:t>Sundhedsklyngerne og/eller sundhedsaftalerne vil være et godt udgangspunkt herfor</a:t>
            </a:r>
            <a:r>
              <a:rPr lang="da-DK" sz="1200" dirty="0"/>
              <a:t>. </a:t>
            </a:r>
            <a:r>
              <a:rPr lang="da-DK" sz="1200" dirty="0" smtClean="0"/>
              <a:t>”</a:t>
            </a:r>
            <a:endParaRPr lang="da-DK" sz="1200" dirty="0"/>
          </a:p>
          <a:p>
            <a:r>
              <a:rPr lang="da-DK" sz="1200" dirty="0" smtClean="0"/>
              <a:t>Anbefaling 24: Opbygning </a:t>
            </a:r>
            <a:r>
              <a:rPr lang="da-DK" sz="1200" dirty="0"/>
              <a:t>af et lettilgængeligt, evidensbaseret behandlingstilbud til voksne med lette </a:t>
            </a:r>
            <a:r>
              <a:rPr lang="da-DK" sz="1200" dirty="0" smtClean="0"/>
              <a:t>til moderate </a:t>
            </a:r>
            <a:r>
              <a:rPr lang="da-DK" sz="1200" dirty="0"/>
              <a:t>psykiske lidelser</a:t>
            </a:r>
          </a:p>
          <a:p>
            <a:pPr lvl="1">
              <a:buFont typeface="Wingdings" panose="05000000000000000000" pitchFamily="2" charset="2"/>
              <a:buChar char="Ø"/>
            </a:pPr>
            <a:r>
              <a:rPr lang="da-DK" sz="1200" dirty="0" smtClean="0"/>
              <a:t>”Med </a:t>
            </a:r>
            <a:r>
              <a:rPr lang="da-DK" sz="1200" dirty="0"/>
              <a:t>afsæt i både danske og internationale erfaringer med systematiske og tidligt indsatte </a:t>
            </a:r>
            <a:r>
              <a:rPr lang="da-DK" sz="1200" dirty="0" smtClean="0"/>
              <a:t>behandlingstilbud, skal </a:t>
            </a:r>
            <a:r>
              <a:rPr lang="da-DK" sz="1200" dirty="0"/>
              <a:t>der i primærsektoren opbygges et relevant, tilgængeligt, rettidigt og kvalificeret </a:t>
            </a:r>
            <a:r>
              <a:rPr lang="da-DK" sz="1200" dirty="0" smtClean="0"/>
              <a:t>tilbud til </a:t>
            </a:r>
            <a:r>
              <a:rPr lang="da-DK" sz="1200" dirty="0"/>
              <a:t>mennesker med lette til moderate psykiske </a:t>
            </a:r>
            <a:r>
              <a:rPr lang="da-DK" sz="1200" dirty="0" smtClean="0"/>
              <a:t>lidelser. Behandlingstilbuddet </a:t>
            </a:r>
            <a:r>
              <a:rPr lang="da-DK" sz="1200" dirty="0"/>
              <a:t>kan tage afsæt i </a:t>
            </a:r>
            <a:r>
              <a:rPr lang="da-DK" sz="1200" dirty="0" smtClean="0"/>
              <a:t>nationale, evidensbaserede</a:t>
            </a:r>
            <a:r>
              <a:rPr lang="da-DK" sz="1200" dirty="0"/>
              <a:t>, faglige rammer og eksisterende erfaringer med dokumenterede tilbud i </a:t>
            </a:r>
            <a:r>
              <a:rPr lang="da-DK" sz="1200" dirty="0" smtClean="0"/>
              <a:t>praksissektoren og </a:t>
            </a:r>
            <a:r>
              <a:rPr lang="da-DK" sz="1200" dirty="0"/>
              <a:t>eksisterende samarbejdsstrukturer, som fx praksisoverenskomst, </a:t>
            </a:r>
            <a:r>
              <a:rPr lang="da-DK" sz="1200" b="1" u="sng" dirty="0"/>
              <a:t>sundhedsaftaler </a:t>
            </a:r>
            <a:r>
              <a:rPr lang="da-DK" sz="1200" b="1" u="sng" dirty="0" smtClean="0"/>
              <a:t>eller de </a:t>
            </a:r>
            <a:r>
              <a:rPr lang="da-DK" sz="1200" b="1" u="sng" dirty="0"/>
              <a:t>kommende </a:t>
            </a:r>
            <a:r>
              <a:rPr lang="da-DK" sz="1200" b="1" u="sng" dirty="0" smtClean="0"/>
              <a:t>sundhedsklynger”</a:t>
            </a:r>
            <a:endParaRPr lang="da-DK" sz="1200" b="1" u="sng" dirty="0"/>
          </a:p>
          <a:p>
            <a:pPr marL="285750" lvl="1" indent="-285750">
              <a:buFont typeface="Arial" panose="020B0604020202020204" pitchFamily="34" charset="0"/>
              <a:buChar char="•"/>
            </a:pPr>
            <a:r>
              <a:rPr lang="da-DK" sz="1200" dirty="0" smtClean="0">
                <a:cs typeface="+mn-cs"/>
              </a:rPr>
              <a:t>Anbefaling 36: </a:t>
            </a:r>
            <a:r>
              <a:rPr lang="da-DK" sz="1200" dirty="0">
                <a:cs typeface="+mn-cs"/>
              </a:rPr>
              <a:t>En styrket koordination af det samlede forløb for mennesker med psykiske lidelser med </a:t>
            </a:r>
            <a:r>
              <a:rPr lang="da-DK" sz="1200" dirty="0" smtClean="0">
                <a:cs typeface="+mn-cs"/>
              </a:rPr>
              <a:t>faste kontaktpersoner </a:t>
            </a:r>
            <a:r>
              <a:rPr lang="da-DK" sz="1200" dirty="0">
                <a:cs typeface="+mn-cs"/>
              </a:rPr>
              <a:t>og koordinatorer i alle </a:t>
            </a:r>
            <a:r>
              <a:rPr lang="da-DK" sz="1200" dirty="0" smtClean="0">
                <a:cs typeface="+mn-cs"/>
              </a:rPr>
              <a:t>sektorer. </a:t>
            </a:r>
          </a:p>
          <a:p>
            <a:pPr marL="666750" lvl="2" indent="-285750">
              <a:buFont typeface="Wingdings" panose="05000000000000000000" pitchFamily="2" charset="2"/>
              <a:buChar char="Ø"/>
            </a:pPr>
            <a:r>
              <a:rPr lang="da-DK" sz="1200" dirty="0" smtClean="0"/>
              <a:t>”En </a:t>
            </a:r>
            <a:r>
              <a:rPr lang="da-DK" sz="1200" dirty="0"/>
              <a:t>del mennesker med psykiske lidelser har langvarige forløb på tværs af sektorer og kommunale forvaltninger. Der bør derfor etableres og implementeres forpligtende samarbejdsstrukturer på tværs af socialpsykiatrien, det specialiserede socialområde (for børn og unge), beskæftigelsesområdet, den regionale psykiatri, somatiske afdelinger og almen praksis, </a:t>
            </a:r>
            <a:r>
              <a:rPr lang="da-DK" sz="1200" b="1" u="sng" dirty="0"/>
              <a:t>der med fordel kan tænkes etableret i regi af de kommende sundhedsklynger</a:t>
            </a:r>
            <a:r>
              <a:rPr lang="da-DK" sz="1200" b="1" u="sng" dirty="0" smtClean="0"/>
              <a:t>.”</a:t>
            </a:r>
            <a:endParaRPr lang="da-DK" sz="1200" b="1" u="sng" dirty="0"/>
          </a:p>
        </p:txBody>
      </p:sp>
    </p:spTree>
    <p:extLst>
      <p:ext uri="{BB962C8B-B14F-4D97-AF65-F5344CB8AC3E}">
        <p14:creationId xmlns:p14="http://schemas.microsoft.com/office/powerpoint/2010/main" val="2606933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psykiatri-skabelon">
  <a:themeElements>
    <a:clrScheme name="Psykiatrien i Region Syddanmar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Psykiatrien i Region Syddan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da-DK"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da-DK" sz="2400" b="0" i="0" u="none" strike="noStrike" cap="none" normalizeH="0" baseline="0">
            <a:ln>
              <a:noFill/>
            </a:ln>
            <a:solidFill>
              <a:schemeClr val="tx1"/>
            </a:solidFill>
            <a:effectLst/>
            <a:latin typeface="Arial" charset="0"/>
          </a:defRPr>
        </a:defPPr>
      </a:lstStyle>
    </a:lnDef>
  </a:objectDefaults>
  <a:extraClrSchemeLst>
    <a:extraClrScheme>
      <a:clrScheme name="Psykiatrien i Region Syddanmar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sykiatrien i Region Syddanmar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sykiatrien i Region Syddanmar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sykiatrien i Region Syddanmar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sykiatrien i Region Syddanmar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sykiatrien i Region Syddanmar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sykiatrien i Region Syddanmar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owerpoint-psykiatri-skabelon">
  <a:themeElements>
    <a:clrScheme name="Psykiatrien i Region Syddanmar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Psykiatrien i Region Syddan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da-DK"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da-DK" sz="2400" b="0" i="0" u="none" strike="noStrike" cap="none" normalizeH="0" baseline="0">
            <a:ln>
              <a:noFill/>
            </a:ln>
            <a:solidFill>
              <a:schemeClr val="tx1"/>
            </a:solidFill>
            <a:effectLst/>
            <a:latin typeface="Arial" charset="0"/>
          </a:defRPr>
        </a:defPPr>
      </a:lstStyle>
    </a:lnDef>
  </a:objectDefaults>
  <a:extraClrSchemeLst>
    <a:extraClrScheme>
      <a:clrScheme name="Psykiatrien i Region Syddanmar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sykiatrien i Region Syddanmar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sykiatrien i Region Syddanmar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sykiatrien i Region Syddanmar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sykiatrien i Region Syddanmar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sykiatrien i Region Syddanmar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sykiatrien i Region Syddanmar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mne xmlns="907285cf-3a16-428f-932b-efebc3396a85">Kontorskabeloner</Emn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9B3D266F0776F44BA53C23EF78CD7AB2" ma:contentTypeVersion="2" ma:contentTypeDescription="Opret et nyt dokument." ma:contentTypeScope="" ma:versionID="8c6dc1391a3e099daf8a2223e42dc8b6">
  <xsd:schema xmlns:xsd="http://www.w3.org/2001/XMLSchema" xmlns:xs="http://www.w3.org/2001/XMLSchema" xmlns:p="http://schemas.microsoft.com/office/2006/metadata/properties" xmlns:ns2="907285cf-3a16-428f-932b-efebc3396a85" targetNamespace="http://schemas.microsoft.com/office/2006/metadata/properties" ma:root="true" ma:fieldsID="1967e97277d600e35e9656ccb5bcea84" ns2:_="">
    <xsd:import namespace="907285cf-3a16-428f-932b-efebc3396a85"/>
    <xsd:element name="properties">
      <xsd:complexType>
        <xsd:sequence>
          <xsd:element name="documentManagement">
            <xsd:complexType>
              <xsd:all>
                <xsd:element ref="ns2:Emn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7285cf-3a16-428f-932b-efebc3396a85" elementFormDefault="qualified">
    <xsd:import namespace="http://schemas.microsoft.com/office/2006/documentManagement/types"/>
    <xsd:import namespace="http://schemas.microsoft.com/office/infopath/2007/PartnerControls"/>
    <xsd:element name="Emne" ma:index="8" ma:displayName="Emne" ma:default="Vælg et emne i listen" ma:format="Dropdown" ma:internalName="Emne">
      <xsd:simpleType>
        <xsd:restriction base="dms:Choice">
          <xsd:enumeration value="Vælg et emne i listen"/>
          <xsd:enumeration value="Ansættelse og ophør"/>
          <xsd:enumeration value="Arbejdstid"/>
          <xsd:enumeration value="Arbejdsulykker"/>
          <xsd:enumeration value="Barsel, adoption og omsorg"/>
          <xsd:enumeration value="Brugeradministration"/>
          <xsd:enumeration value="Ferie, fridag og orlov"/>
          <xsd:enumeration value="Foto og video samtykke"/>
          <xsd:enumeration value="Fri telefon"/>
          <xsd:enumeration value="Handleplaner"/>
          <xsd:enumeration value="Infonet"/>
          <xsd:enumeration value="Inventar og IT"/>
          <xsd:enumeration value="Kompetencerådet"/>
          <xsd:enumeration value="Kontorskabeloner"/>
          <xsd:enumeration value="Kørsel"/>
          <xsd:enumeration value="Ledelsestilsyn - informationssikkerhed"/>
          <xsd:enumeration value="Løn"/>
          <xsd:enumeration value="Patientrådgiver"/>
          <xsd:enumeration value="Seniorbonus"/>
          <xsd:enumeration value="Sygdom"/>
          <xsd:enumeration value="TR og AMIR"/>
          <xsd:enumeration value="Økonomi og udlæ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5F348E-15AF-4908-98D8-0A5F1FAAC409}">
  <ds:schemaRefs>
    <ds:schemaRef ds:uri="http://schemas.microsoft.com/office/2006/documentManagement/types"/>
    <ds:schemaRef ds:uri="http://purl.org/dc/dcmitype/"/>
    <ds:schemaRef ds:uri="907285cf-3a16-428f-932b-efebc3396a85"/>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F2453BA-6AF4-4692-88FF-244C63E105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7285cf-3a16-428f-932b-efebc3396a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4BA3E4-E2FC-4B3F-A2B0-44918D0E79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Præsentation PowerPoint skabelon</Template>
  <TotalTime>1215</TotalTime>
  <Words>673</Words>
  <Application>Microsoft Office PowerPoint</Application>
  <PresentationFormat>Skærmshow (4:3)</PresentationFormat>
  <Paragraphs>89</Paragraphs>
  <Slides>9</Slides>
  <Notes>2</Notes>
  <HiddenSlides>0</HiddenSlides>
  <MMClips>0</MMClips>
  <ScaleCrop>false</ScaleCrop>
  <HeadingPairs>
    <vt:vector size="6" baseType="variant">
      <vt:variant>
        <vt:lpstr>Benyttede skrifttyper</vt:lpstr>
      </vt:variant>
      <vt:variant>
        <vt:i4>4</vt:i4>
      </vt:variant>
      <vt:variant>
        <vt:lpstr>Tema</vt:lpstr>
      </vt:variant>
      <vt:variant>
        <vt:i4>2</vt:i4>
      </vt:variant>
      <vt:variant>
        <vt:lpstr>Slidetitler</vt:lpstr>
      </vt:variant>
      <vt:variant>
        <vt:i4>9</vt:i4>
      </vt:variant>
    </vt:vector>
  </HeadingPairs>
  <TitlesOfParts>
    <vt:vector size="15" baseType="lpstr">
      <vt:lpstr>ＭＳ Ｐゴシック</vt:lpstr>
      <vt:lpstr>Arial</vt:lpstr>
      <vt:lpstr>Verdana</vt:lpstr>
      <vt:lpstr>Wingdings</vt:lpstr>
      <vt:lpstr>Powerpoint-psykiatri-skabelon</vt:lpstr>
      <vt:lpstr>1_Powerpoint-psykiatri-skabelon</vt:lpstr>
      <vt:lpstr>PowerPoint-præsentation</vt:lpstr>
      <vt:lpstr>PowerPoint-præsentation</vt:lpstr>
      <vt:lpstr>Baggrund</vt:lpstr>
      <vt:lpstr>Analysen af den nuværende situation</vt:lpstr>
      <vt:lpstr>Temaer i det faglige oplæg</vt:lpstr>
      <vt:lpstr>Sammenhæng med eksisterende tiltag - sundhedsaftalen</vt:lpstr>
      <vt:lpstr>PowerPoint-præsentation</vt:lpstr>
      <vt:lpstr>Fem prioriterede anbefalinger i det faglige oplæg</vt:lpstr>
      <vt:lpstr>Sundhedsklyngernes kommende rolle iflg. de faglige oplæg</vt:lpstr>
    </vt:vector>
  </TitlesOfParts>
  <Company>Region Syddanmark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præsentation skabelon</dc:title>
  <dc:creator>Stig Bing</dc:creator>
  <cp:lastModifiedBy>Christina Qvist Juul-Sørensen</cp:lastModifiedBy>
  <cp:revision>125</cp:revision>
  <cp:lastPrinted>2020-11-12T09:28:59Z</cp:lastPrinted>
  <dcterms:created xsi:type="dcterms:W3CDTF">2017-11-30T08:26:03Z</dcterms:created>
  <dcterms:modified xsi:type="dcterms:W3CDTF">2022-05-17T09:54:01Z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0x0101009B3D266F0776F44BA53C23EF78CD7AB2</vt:lpwstr>
  </property>
  <property fmtid="{D5CDD505-2E9C-101B-9397-08002B2CF9AE}" pid="3" name="Order">
    <vt:r8>1500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y fmtid="{D5CDD505-2E9C-101B-9397-08002B2CF9AE}" pid="7" name="Emne">
    <vt:lpwstr>Kontorskabeloner</vt:lpwstr>
  </property>
</Properties>
</file>